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6" r:id="rId5"/>
    <p:sldId id="257" r:id="rId6"/>
    <p:sldId id="259" r:id="rId7"/>
    <p:sldId id="258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F9DBCF-145C-3A4C-B833-E67C277FFCB6}" v="375" dt="2023-11-14T08:24:24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90"/>
    <p:restoredTop sz="94656"/>
  </p:normalViewPr>
  <p:slideViewPr>
    <p:cSldViewPr snapToGrid="0">
      <p:cViewPr varScale="1">
        <p:scale>
          <a:sx n="83" d="100"/>
          <a:sy n="83" d="100"/>
        </p:scale>
        <p:origin x="200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a Hub" userId="3552abed-78f5-45fc-9b59-0903536c10cd" providerId="ADAL" clId="{A0F9DBCF-145C-3A4C-B833-E67C277FFCB6}"/>
    <pc:docChg chg="undo custSel modSld">
      <pc:chgData name="Sophia Hub" userId="3552abed-78f5-45fc-9b59-0903536c10cd" providerId="ADAL" clId="{A0F9DBCF-145C-3A4C-B833-E67C277FFCB6}" dt="2023-11-14T08:34:04.174" v="785" actId="20577"/>
      <pc:docMkLst>
        <pc:docMk/>
      </pc:docMkLst>
      <pc:sldChg chg="modSp mod">
        <pc:chgData name="Sophia Hub" userId="3552abed-78f5-45fc-9b59-0903536c10cd" providerId="ADAL" clId="{A0F9DBCF-145C-3A4C-B833-E67C277FFCB6}" dt="2023-11-14T07:30:46.364" v="1" actId="1076"/>
        <pc:sldMkLst>
          <pc:docMk/>
          <pc:sldMk cId="1889676878" sldId="257"/>
        </pc:sldMkLst>
        <pc:spChg chg="mod">
          <ac:chgData name="Sophia Hub" userId="3552abed-78f5-45fc-9b59-0903536c10cd" providerId="ADAL" clId="{A0F9DBCF-145C-3A4C-B833-E67C277FFCB6}" dt="2023-11-14T07:30:46.364" v="1" actId="1076"/>
          <ac:spMkLst>
            <pc:docMk/>
            <pc:sldMk cId="1889676878" sldId="257"/>
            <ac:spMk id="6" creationId="{C77B1D50-79A6-87DE-78AE-E03AED7F3574}"/>
          </ac:spMkLst>
        </pc:spChg>
      </pc:sldChg>
      <pc:sldChg chg="modSp mod">
        <pc:chgData name="Sophia Hub" userId="3552abed-78f5-45fc-9b59-0903536c10cd" providerId="ADAL" clId="{A0F9DBCF-145C-3A4C-B833-E67C277FFCB6}" dt="2023-11-14T08:26:15.765" v="762" actId="255"/>
        <pc:sldMkLst>
          <pc:docMk/>
          <pc:sldMk cId="3450576820" sldId="258"/>
        </pc:sldMkLst>
        <pc:spChg chg="mod">
          <ac:chgData name="Sophia Hub" userId="3552abed-78f5-45fc-9b59-0903536c10cd" providerId="ADAL" clId="{A0F9DBCF-145C-3A4C-B833-E67C277FFCB6}" dt="2023-11-14T08:26:15.765" v="762" actId="255"/>
          <ac:spMkLst>
            <pc:docMk/>
            <pc:sldMk cId="3450576820" sldId="258"/>
            <ac:spMk id="5" creationId="{5170FC17-942A-06DC-9359-E8A349EDC9E7}"/>
          </ac:spMkLst>
        </pc:spChg>
      </pc:sldChg>
      <pc:sldChg chg="addSp delSp modSp mod">
        <pc:chgData name="Sophia Hub" userId="3552abed-78f5-45fc-9b59-0903536c10cd" providerId="ADAL" clId="{A0F9DBCF-145C-3A4C-B833-E67C277FFCB6}" dt="2023-11-14T08:13:44.078" v="380"/>
        <pc:sldMkLst>
          <pc:docMk/>
          <pc:sldMk cId="2209162936" sldId="259"/>
        </pc:sldMkLst>
        <pc:spChg chg="del">
          <ac:chgData name="Sophia Hub" userId="3552abed-78f5-45fc-9b59-0903536c10cd" providerId="ADAL" clId="{A0F9DBCF-145C-3A4C-B833-E67C277FFCB6}" dt="2023-11-14T07:32:58.509" v="2" actId="1032"/>
          <ac:spMkLst>
            <pc:docMk/>
            <pc:sldMk cId="2209162936" sldId="259"/>
            <ac:spMk id="3" creationId="{3769CEC0-97D2-E8EB-D99F-7E2DAE6202F6}"/>
          </ac:spMkLst>
        </pc:spChg>
        <pc:graphicFrameChg chg="add mod modGraphic">
          <ac:chgData name="Sophia Hub" userId="3552abed-78f5-45fc-9b59-0903536c10cd" providerId="ADAL" clId="{A0F9DBCF-145C-3A4C-B833-E67C277FFCB6}" dt="2023-11-14T08:13:44.078" v="380"/>
          <ac:graphicFrameMkLst>
            <pc:docMk/>
            <pc:sldMk cId="2209162936" sldId="259"/>
            <ac:graphicFrameMk id="4" creationId="{AD94C77A-A579-3981-01C4-312B995AA9BF}"/>
          </ac:graphicFrameMkLst>
        </pc:graphicFrameChg>
      </pc:sldChg>
      <pc:sldChg chg="modSp mod">
        <pc:chgData name="Sophia Hub" userId="3552abed-78f5-45fc-9b59-0903536c10cd" providerId="ADAL" clId="{A0F9DBCF-145C-3A4C-B833-E67C277FFCB6}" dt="2023-11-14T08:32:52.558" v="778" actId="255"/>
        <pc:sldMkLst>
          <pc:docMk/>
          <pc:sldMk cId="3896485561" sldId="260"/>
        </pc:sldMkLst>
        <pc:spChg chg="mod">
          <ac:chgData name="Sophia Hub" userId="3552abed-78f5-45fc-9b59-0903536c10cd" providerId="ADAL" clId="{A0F9DBCF-145C-3A4C-B833-E67C277FFCB6}" dt="2023-11-14T08:27:00.667" v="767" actId="1076"/>
          <ac:spMkLst>
            <pc:docMk/>
            <pc:sldMk cId="3896485561" sldId="260"/>
            <ac:spMk id="6" creationId="{2300D877-BCE3-930B-6524-21AD17707480}"/>
          </ac:spMkLst>
        </pc:spChg>
        <pc:spChg chg="mod">
          <ac:chgData name="Sophia Hub" userId="3552abed-78f5-45fc-9b59-0903536c10cd" providerId="ADAL" clId="{A0F9DBCF-145C-3A4C-B833-E67C277FFCB6}" dt="2023-11-14T08:32:52.558" v="778" actId="255"/>
          <ac:spMkLst>
            <pc:docMk/>
            <pc:sldMk cId="3896485561" sldId="260"/>
            <ac:spMk id="7" creationId="{6203B126-59AE-381D-F107-BB906B6AF262}"/>
          </ac:spMkLst>
        </pc:spChg>
        <pc:picChg chg="mod">
          <ac:chgData name="Sophia Hub" userId="3552abed-78f5-45fc-9b59-0903536c10cd" providerId="ADAL" clId="{A0F9DBCF-145C-3A4C-B833-E67C277FFCB6}" dt="2023-11-14T08:26:37.817" v="764" actId="1076"/>
          <ac:picMkLst>
            <pc:docMk/>
            <pc:sldMk cId="3896485561" sldId="260"/>
            <ac:picMk id="4" creationId="{9302D381-114A-4B75-7119-F4D5DD9127DC}"/>
          </ac:picMkLst>
        </pc:picChg>
      </pc:sldChg>
      <pc:sldChg chg="modSp mod">
        <pc:chgData name="Sophia Hub" userId="3552abed-78f5-45fc-9b59-0903536c10cd" providerId="ADAL" clId="{A0F9DBCF-145C-3A4C-B833-E67C277FFCB6}" dt="2023-11-14T08:34:04.174" v="785" actId="20577"/>
        <pc:sldMkLst>
          <pc:docMk/>
          <pc:sldMk cId="180013641" sldId="261"/>
        </pc:sldMkLst>
        <pc:spChg chg="mod">
          <ac:chgData name="Sophia Hub" userId="3552abed-78f5-45fc-9b59-0903536c10cd" providerId="ADAL" clId="{A0F9DBCF-145C-3A4C-B833-E67C277FFCB6}" dt="2023-11-14T08:34:04.174" v="785" actId="20577"/>
          <ac:spMkLst>
            <pc:docMk/>
            <pc:sldMk cId="180013641" sldId="261"/>
            <ac:spMk id="3" creationId="{34000EC0-D9DF-470E-C344-FBC44ABC610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349E4A-0DD6-5B44-8BEF-9145794CE214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637CCE-3F70-584B-8EED-3C7F87FF97CD}">
      <dgm:prSet phldrT="[Text]"/>
      <dgm:spPr/>
      <dgm:t>
        <a:bodyPr/>
        <a:lstStyle/>
        <a:p>
          <a:r>
            <a:rPr lang="en-GB" dirty="0"/>
            <a:t>BIOMASS</a:t>
          </a:r>
        </a:p>
      </dgm:t>
    </dgm:pt>
    <dgm:pt modelId="{E06512D8-B6A7-6A4B-AD0B-907D2742435D}" type="parTrans" cxnId="{385599C1-AB3D-C342-B449-8AF4CE37D7C4}">
      <dgm:prSet/>
      <dgm:spPr/>
      <dgm:t>
        <a:bodyPr/>
        <a:lstStyle/>
        <a:p>
          <a:endParaRPr lang="en-GB"/>
        </a:p>
      </dgm:t>
    </dgm:pt>
    <dgm:pt modelId="{EB536145-76A7-0048-AE48-60927609BD45}" type="sibTrans" cxnId="{385599C1-AB3D-C342-B449-8AF4CE37D7C4}">
      <dgm:prSet/>
      <dgm:spPr/>
      <dgm:t>
        <a:bodyPr/>
        <a:lstStyle/>
        <a:p>
          <a:endParaRPr lang="en-GB"/>
        </a:p>
      </dgm:t>
    </dgm:pt>
    <dgm:pt modelId="{1C54F0D3-4189-734F-8C99-EAE22F917640}">
      <dgm:prSet phldrT="[Text]" custT="1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en-GB" sz="1600" b="0" i="0" dirty="0">
              <a:latin typeface="Avenir Medium" panose="02000503020000020003" pitchFamily="2" charset="0"/>
            </a:rPr>
            <a:t>Energy</a:t>
          </a:r>
        </a:p>
      </dgm:t>
    </dgm:pt>
    <dgm:pt modelId="{74FCE329-536E-5341-B6D0-1A62FCAF23F1}" type="parTrans" cxnId="{D6412B5F-A823-2847-A38C-201563BBD5F5}">
      <dgm:prSet/>
      <dgm:spPr/>
      <dgm:t>
        <a:bodyPr/>
        <a:lstStyle/>
        <a:p>
          <a:endParaRPr lang="en-GB"/>
        </a:p>
      </dgm:t>
    </dgm:pt>
    <dgm:pt modelId="{DF58A63D-AEE6-B44B-8C20-BC41A3FA0DFF}" type="sibTrans" cxnId="{D6412B5F-A823-2847-A38C-201563BBD5F5}">
      <dgm:prSet/>
      <dgm:spPr/>
      <dgm:t>
        <a:bodyPr/>
        <a:lstStyle/>
        <a:p>
          <a:endParaRPr lang="en-GB"/>
        </a:p>
      </dgm:t>
    </dgm:pt>
    <dgm:pt modelId="{11D05909-9C3B-944F-B44F-D756F093349A}">
      <dgm:prSet phldrT="[Text]" custT="1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en-GB" sz="1600" b="0" i="0" dirty="0">
              <a:latin typeface="Avenir Medium" panose="02000503020000020003" pitchFamily="2" charset="0"/>
            </a:rPr>
            <a:t>Textiles</a:t>
          </a:r>
        </a:p>
      </dgm:t>
    </dgm:pt>
    <dgm:pt modelId="{FD4D2DC3-7535-AC47-8506-C6ACFE9DFC6D}" type="parTrans" cxnId="{70BDACB8-2163-C749-B1C8-382E88824264}">
      <dgm:prSet/>
      <dgm:spPr/>
      <dgm:t>
        <a:bodyPr/>
        <a:lstStyle/>
        <a:p>
          <a:endParaRPr lang="en-GB"/>
        </a:p>
      </dgm:t>
    </dgm:pt>
    <dgm:pt modelId="{9FB3383A-BD5A-8C47-B03D-49F596D24D8B}" type="sibTrans" cxnId="{70BDACB8-2163-C749-B1C8-382E88824264}">
      <dgm:prSet/>
      <dgm:spPr/>
      <dgm:t>
        <a:bodyPr/>
        <a:lstStyle/>
        <a:p>
          <a:endParaRPr lang="en-GB"/>
        </a:p>
      </dgm:t>
    </dgm:pt>
    <dgm:pt modelId="{204F139B-F2BE-7B4A-A145-0D45B2DA60AC}">
      <dgm:prSet phldrT="[Text]" custT="1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en-GB" sz="1600" b="0" i="0" dirty="0">
              <a:latin typeface="Avenir Medium" panose="02000503020000020003" pitchFamily="2" charset="0"/>
            </a:rPr>
            <a:t>Materials/</a:t>
          </a:r>
          <a:br>
            <a:rPr lang="en-GB" sz="1600" b="0" i="0" dirty="0">
              <a:latin typeface="Avenir Medium" panose="02000503020000020003" pitchFamily="2" charset="0"/>
            </a:rPr>
          </a:br>
          <a:r>
            <a:rPr lang="en-GB" sz="1600" b="0" i="0" dirty="0">
              <a:latin typeface="Avenir Medium" panose="02000503020000020003" pitchFamily="2" charset="0"/>
            </a:rPr>
            <a:t>Fibres, e.g.:</a:t>
          </a:r>
        </a:p>
      </dgm:t>
    </dgm:pt>
    <dgm:pt modelId="{EAE5FFD8-F24F-B54D-B42D-8613DB9086A3}" type="parTrans" cxnId="{3475F3E5-72AE-054C-9EA9-E2A0170A984A}">
      <dgm:prSet/>
      <dgm:spPr/>
      <dgm:t>
        <a:bodyPr/>
        <a:lstStyle/>
        <a:p>
          <a:endParaRPr lang="en-GB"/>
        </a:p>
      </dgm:t>
    </dgm:pt>
    <dgm:pt modelId="{2EC2ACFB-E99F-7C49-B9B6-00B5F5226F4F}" type="sibTrans" cxnId="{3475F3E5-72AE-054C-9EA9-E2A0170A984A}">
      <dgm:prSet/>
      <dgm:spPr/>
      <dgm:t>
        <a:bodyPr/>
        <a:lstStyle/>
        <a:p>
          <a:endParaRPr lang="en-GB"/>
        </a:p>
      </dgm:t>
    </dgm:pt>
    <dgm:pt modelId="{756AF977-9ED6-C44B-90A2-9FE7FF49B8C5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1600" b="0" i="0" dirty="0">
              <a:latin typeface="Avenir Medium" panose="02000503020000020003" pitchFamily="2" charset="0"/>
            </a:rPr>
            <a:t>Food</a:t>
          </a:r>
        </a:p>
      </dgm:t>
    </dgm:pt>
    <dgm:pt modelId="{D0A974A1-A4F2-C94B-8FE7-72AED81F9C70}" type="parTrans" cxnId="{AFF7845E-B57D-5142-A4E3-372277AB8539}">
      <dgm:prSet/>
      <dgm:spPr/>
      <dgm:t>
        <a:bodyPr/>
        <a:lstStyle/>
        <a:p>
          <a:endParaRPr lang="en-GB"/>
        </a:p>
      </dgm:t>
    </dgm:pt>
    <dgm:pt modelId="{F7E910CE-EEC0-C648-B4B5-7B5D81BDF4A9}" type="sibTrans" cxnId="{AFF7845E-B57D-5142-A4E3-372277AB8539}">
      <dgm:prSet/>
      <dgm:spPr/>
      <dgm:t>
        <a:bodyPr/>
        <a:lstStyle/>
        <a:p>
          <a:endParaRPr lang="en-GB"/>
        </a:p>
      </dgm:t>
    </dgm:pt>
    <dgm:pt modelId="{633D7BC7-0501-FB44-B3E5-BDC70B563C3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1600" b="0" i="0" dirty="0">
              <a:latin typeface="Avenir Medium" panose="02000503020000020003" pitchFamily="2" charset="0"/>
            </a:rPr>
            <a:t>Feed</a:t>
          </a:r>
        </a:p>
      </dgm:t>
    </dgm:pt>
    <dgm:pt modelId="{B49C41E5-6470-6343-9754-16E315962413}" type="parTrans" cxnId="{E230469A-79AE-1C4B-AF18-8BC610B33BB4}">
      <dgm:prSet/>
      <dgm:spPr/>
      <dgm:t>
        <a:bodyPr/>
        <a:lstStyle/>
        <a:p>
          <a:endParaRPr lang="en-GB"/>
        </a:p>
      </dgm:t>
    </dgm:pt>
    <dgm:pt modelId="{31BB0DD8-2842-A74D-9D58-C6B66BA685F6}" type="sibTrans" cxnId="{E230469A-79AE-1C4B-AF18-8BC610B33BB4}">
      <dgm:prSet/>
      <dgm:spPr/>
      <dgm:t>
        <a:bodyPr/>
        <a:lstStyle/>
        <a:p>
          <a:endParaRPr lang="en-GB"/>
        </a:p>
      </dgm:t>
    </dgm:pt>
    <dgm:pt modelId="{36D977CD-EB40-0F45-AD90-0A5DECB21240}">
      <dgm:prSet custT="1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en-GB" sz="1600" b="0" i="0" dirty="0">
              <a:latin typeface="Avenir Medium" panose="02000503020000020003" pitchFamily="2" charset="0"/>
            </a:rPr>
            <a:t>Chemicals</a:t>
          </a:r>
        </a:p>
      </dgm:t>
    </dgm:pt>
    <dgm:pt modelId="{1760AC29-7693-4944-BCD0-B91F82697F08}" type="parTrans" cxnId="{B8EF2CB9-A0D4-2F47-8CE9-62EFE0DC5180}">
      <dgm:prSet/>
      <dgm:spPr/>
      <dgm:t>
        <a:bodyPr/>
        <a:lstStyle/>
        <a:p>
          <a:endParaRPr lang="en-GB"/>
        </a:p>
      </dgm:t>
    </dgm:pt>
    <dgm:pt modelId="{D2264F64-6C81-464C-BB0A-6CFDBD79A093}" type="sibTrans" cxnId="{B8EF2CB9-A0D4-2F47-8CE9-62EFE0DC5180}">
      <dgm:prSet/>
      <dgm:spPr/>
      <dgm:t>
        <a:bodyPr/>
        <a:lstStyle/>
        <a:p>
          <a:endParaRPr lang="en-GB"/>
        </a:p>
      </dgm:t>
    </dgm:pt>
    <dgm:pt modelId="{4C0D9E1C-C4D9-D045-9EC5-B4840607C510}">
      <dgm:prSet custT="1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en-GB" sz="1600" b="0" i="0" dirty="0">
              <a:latin typeface="Avenir Medium" panose="02000503020000020003" pitchFamily="2" charset="0"/>
            </a:rPr>
            <a:t>Packaging</a:t>
          </a:r>
        </a:p>
      </dgm:t>
    </dgm:pt>
    <dgm:pt modelId="{23659EB1-311D-6542-9A00-73307DEFD161}" type="parTrans" cxnId="{F9CAC1C2-D614-694A-A649-513B4308F805}">
      <dgm:prSet/>
      <dgm:spPr/>
      <dgm:t>
        <a:bodyPr/>
        <a:lstStyle/>
        <a:p>
          <a:endParaRPr lang="en-GB"/>
        </a:p>
      </dgm:t>
    </dgm:pt>
    <dgm:pt modelId="{CF654235-A9C7-4C45-BD2A-02A96ADF3B8D}" type="sibTrans" cxnId="{F9CAC1C2-D614-694A-A649-513B4308F805}">
      <dgm:prSet/>
      <dgm:spPr/>
      <dgm:t>
        <a:bodyPr/>
        <a:lstStyle/>
        <a:p>
          <a:endParaRPr lang="en-GB"/>
        </a:p>
      </dgm:t>
    </dgm:pt>
    <dgm:pt modelId="{685085D5-897B-EC46-A22F-2FEA46071334}">
      <dgm:prSet custT="1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en-GB" sz="1600" b="0" i="0" dirty="0">
              <a:latin typeface="Avenir Medium" panose="02000503020000020003" pitchFamily="2" charset="0"/>
            </a:rPr>
            <a:t>Building/</a:t>
          </a:r>
          <a:br>
            <a:rPr lang="en-GB" sz="1600" b="0" i="0" dirty="0">
              <a:latin typeface="Avenir Medium" panose="02000503020000020003" pitchFamily="2" charset="0"/>
            </a:rPr>
          </a:br>
          <a:r>
            <a:rPr lang="en-GB" sz="1600" b="0" i="0" dirty="0">
              <a:latin typeface="Avenir Medium" panose="02000503020000020003" pitchFamily="2" charset="0"/>
            </a:rPr>
            <a:t>Construction</a:t>
          </a:r>
        </a:p>
      </dgm:t>
    </dgm:pt>
    <dgm:pt modelId="{3F5DAC29-1C70-ED4D-A730-E9DF7BCFC78E}" type="parTrans" cxnId="{73497DAF-CB89-7D41-8F9F-B5F572EFC7DA}">
      <dgm:prSet/>
      <dgm:spPr/>
      <dgm:t>
        <a:bodyPr/>
        <a:lstStyle/>
        <a:p>
          <a:endParaRPr lang="en-GB"/>
        </a:p>
      </dgm:t>
    </dgm:pt>
    <dgm:pt modelId="{A1C9DCA3-6A4D-4445-BA93-7F8D13E6401C}" type="sibTrans" cxnId="{73497DAF-CB89-7D41-8F9F-B5F572EFC7DA}">
      <dgm:prSet/>
      <dgm:spPr/>
      <dgm:t>
        <a:bodyPr/>
        <a:lstStyle/>
        <a:p>
          <a:endParaRPr lang="en-GB"/>
        </a:p>
      </dgm:t>
    </dgm:pt>
    <dgm:pt modelId="{0B3DD522-858C-5646-8926-96A52FC85F9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600" b="0" i="0" dirty="0">
              <a:latin typeface="Avenir Medium" panose="02000503020000020003" pitchFamily="2" charset="0"/>
            </a:rPr>
            <a:t>Biodiversity restoration and protection/</a:t>
          </a:r>
          <a:br>
            <a:rPr lang="en-GB" sz="1600" b="0" i="0" dirty="0">
              <a:latin typeface="Avenir Medium" panose="02000503020000020003" pitchFamily="2" charset="0"/>
            </a:rPr>
          </a:br>
          <a:r>
            <a:rPr lang="en-GB" sz="1600" b="0" i="0" dirty="0">
              <a:latin typeface="Avenir Medium" panose="02000503020000020003" pitchFamily="2" charset="0"/>
            </a:rPr>
            <a:t>ecosystems conservation</a:t>
          </a:r>
        </a:p>
      </dgm:t>
    </dgm:pt>
    <dgm:pt modelId="{3E126DE5-21F7-6A4C-9295-0D3A1F9684AD}" type="parTrans" cxnId="{E1B2DB53-4883-8F4A-9D4E-88BF1BC8C5C7}">
      <dgm:prSet/>
      <dgm:spPr/>
      <dgm:t>
        <a:bodyPr/>
        <a:lstStyle/>
        <a:p>
          <a:endParaRPr lang="en-GB"/>
        </a:p>
      </dgm:t>
    </dgm:pt>
    <dgm:pt modelId="{73F71412-3492-DB49-B8AB-EECEA5D91D44}" type="sibTrans" cxnId="{E1B2DB53-4883-8F4A-9D4E-88BF1BC8C5C7}">
      <dgm:prSet/>
      <dgm:spPr/>
      <dgm:t>
        <a:bodyPr/>
        <a:lstStyle/>
        <a:p>
          <a:endParaRPr lang="en-GB"/>
        </a:p>
      </dgm:t>
    </dgm:pt>
    <dgm:pt modelId="{040D8C5B-1187-734F-B7E5-31BA429BDB69}" type="pres">
      <dgm:prSet presAssocID="{C6349E4A-0DD6-5B44-8BEF-9145794CE21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1466E50-9167-4C4D-BAD7-81A4EAEB1094}" type="pres">
      <dgm:prSet presAssocID="{27637CCE-3F70-584B-8EED-3C7F87FF97CD}" presName="centerShape" presStyleLbl="node0" presStyleIdx="0" presStyleCnt="1" custScaleX="167127" custScaleY="156443"/>
      <dgm:spPr/>
    </dgm:pt>
    <dgm:pt modelId="{EFA2F9DD-FE06-444F-84D1-FC0B224EC26B}" type="pres">
      <dgm:prSet presAssocID="{74FCE329-536E-5341-B6D0-1A62FCAF23F1}" presName="Name9" presStyleLbl="parChTrans1D2" presStyleIdx="0" presStyleCnt="7"/>
      <dgm:spPr/>
    </dgm:pt>
    <dgm:pt modelId="{5E562E36-BA1D-1744-8F84-97E8379D023F}" type="pres">
      <dgm:prSet presAssocID="{74FCE329-536E-5341-B6D0-1A62FCAF23F1}" presName="connTx" presStyleLbl="parChTrans1D2" presStyleIdx="0" presStyleCnt="7"/>
      <dgm:spPr/>
    </dgm:pt>
    <dgm:pt modelId="{606AB0F5-AFC7-B44A-942F-5539CEDB0F6D}" type="pres">
      <dgm:prSet presAssocID="{1C54F0D3-4189-734F-8C99-EAE22F917640}" presName="node" presStyleLbl="node1" presStyleIdx="0" presStyleCnt="7" custScaleX="132647" custScaleY="130584" custRadScaleRad="100643" custRadScaleInc="99212">
        <dgm:presLayoutVars>
          <dgm:bulletEnabled val="1"/>
        </dgm:presLayoutVars>
      </dgm:prSet>
      <dgm:spPr/>
    </dgm:pt>
    <dgm:pt modelId="{9D9BB2A4-F670-1646-B891-21604D2CD163}" type="pres">
      <dgm:prSet presAssocID="{EAE5FFD8-F24F-B54D-B42D-8613DB9086A3}" presName="Name9" presStyleLbl="parChTrans1D2" presStyleIdx="1" presStyleCnt="7"/>
      <dgm:spPr/>
    </dgm:pt>
    <dgm:pt modelId="{560805BF-EF4D-FF4D-AE28-6AD004FCF18C}" type="pres">
      <dgm:prSet presAssocID="{EAE5FFD8-F24F-B54D-B42D-8613DB9086A3}" presName="connTx" presStyleLbl="parChTrans1D2" presStyleIdx="1" presStyleCnt="7"/>
      <dgm:spPr/>
    </dgm:pt>
    <dgm:pt modelId="{6F737AB9-C03D-034E-9A83-B5481B7008C2}" type="pres">
      <dgm:prSet presAssocID="{204F139B-F2BE-7B4A-A145-0D45B2DA60AC}" presName="node" presStyleLbl="node1" presStyleIdx="1" presStyleCnt="7" custScaleX="134729" custScaleY="133909" custRadScaleRad="174722" custRadScaleInc="65735">
        <dgm:presLayoutVars>
          <dgm:bulletEnabled val="1"/>
        </dgm:presLayoutVars>
      </dgm:prSet>
      <dgm:spPr/>
    </dgm:pt>
    <dgm:pt modelId="{1E2BBBE0-780B-424C-AEF7-9AE483FBFBA2}" type="pres">
      <dgm:prSet presAssocID="{3F5DAC29-1C70-ED4D-A730-E9DF7BCFC78E}" presName="Name9" presStyleLbl="parChTrans1D2" presStyleIdx="2" presStyleCnt="7"/>
      <dgm:spPr/>
    </dgm:pt>
    <dgm:pt modelId="{190CFE9F-747D-3142-B9A7-CB2B10E5ADD5}" type="pres">
      <dgm:prSet presAssocID="{3F5DAC29-1C70-ED4D-A730-E9DF7BCFC78E}" presName="connTx" presStyleLbl="parChTrans1D2" presStyleIdx="2" presStyleCnt="7"/>
      <dgm:spPr/>
    </dgm:pt>
    <dgm:pt modelId="{03B83078-FC8B-2D4D-B37B-04321B839E01}" type="pres">
      <dgm:prSet presAssocID="{685085D5-897B-EC46-A22F-2FEA46071334}" presName="node" presStyleLbl="node1" presStyleIdx="2" presStyleCnt="7" custScaleX="137641" custScaleY="115689" custRadScaleRad="172319" custRadScaleInc="-13519">
        <dgm:presLayoutVars>
          <dgm:bulletEnabled val="1"/>
        </dgm:presLayoutVars>
      </dgm:prSet>
      <dgm:spPr/>
    </dgm:pt>
    <dgm:pt modelId="{5EE6298F-F51D-594E-BFDA-5E88781918A7}" type="pres">
      <dgm:prSet presAssocID="{1760AC29-7693-4944-BCD0-B91F82697F08}" presName="Name9" presStyleLbl="parChTrans1D2" presStyleIdx="3" presStyleCnt="7"/>
      <dgm:spPr/>
    </dgm:pt>
    <dgm:pt modelId="{9E335195-352F-F742-B058-4D39EDF18E15}" type="pres">
      <dgm:prSet presAssocID="{1760AC29-7693-4944-BCD0-B91F82697F08}" presName="connTx" presStyleLbl="parChTrans1D2" presStyleIdx="3" presStyleCnt="7"/>
      <dgm:spPr/>
    </dgm:pt>
    <dgm:pt modelId="{1D1B6CFB-5691-F047-86A9-687908D45F31}" type="pres">
      <dgm:prSet presAssocID="{36D977CD-EB40-0F45-AD90-0A5DECB21240}" presName="node" presStyleLbl="node1" presStyleIdx="3" presStyleCnt="7" custScaleX="138572" custScaleY="126624" custRadScaleRad="121990" custRadScaleInc="-81853">
        <dgm:presLayoutVars>
          <dgm:bulletEnabled val="1"/>
        </dgm:presLayoutVars>
      </dgm:prSet>
      <dgm:spPr/>
    </dgm:pt>
    <dgm:pt modelId="{483E6399-9A7C-5C4B-96B8-AF4D2C926AD4}" type="pres">
      <dgm:prSet presAssocID="{D0A974A1-A4F2-C94B-8FE7-72AED81F9C70}" presName="Name9" presStyleLbl="parChTrans1D2" presStyleIdx="4" presStyleCnt="7"/>
      <dgm:spPr/>
    </dgm:pt>
    <dgm:pt modelId="{5DAF1752-E813-9545-87DE-EEE38D174E33}" type="pres">
      <dgm:prSet presAssocID="{D0A974A1-A4F2-C94B-8FE7-72AED81F9C70}" presName="connTx" presStyleLbl="parChTrans1D2" presStyleIdx="4" presStyleCnt="7"/>
      <dgm:spPr/>
    </dgm:pt>
    <dgm:pt modelId="{603AC09E-D48C-2B43-A574-AE95FA3ED9B3}" type="pres">
      <dgm:prSet presAssocID="{756AF977-9ED6-C44B-90A2-9FE7FF49B8C5}" presName="node" presStyleLbl="node1" presStyleIdx="4" presStyleCnt="7" custScaleX="138571" custScaleY="126788" custRadScaleRad="160680" custRadScaleInc="399240">
        <dgm:presLayoutVars>
          <dgm:bulletEnabled val="1"/>
        </dgm:presLayoutVars>
      </dgm:prSet>
      <dgm:spPr/>
    </dgm:pt>
    <dgm:pt modelId="{41F072C0-9878-CD49-AC65-43C56FA6E3AB}" type="pres">
      <dgm:prSet presAssocID="{B49C41E5-6470-6343-9754-16E315962413}" presName="Name9" presStyleLbl="parChTrans1D2" presStyleIdx="5" presStyleCnt="7"/>
      <dgm:spPr/>
    </dgm:pt>
    <dgm:pt modelId="{8E73A8EE-B82A-7547-9D73-3A278DBDAF10}" type="pres">
      <dgm:prSet presAssocID="{B49C41E5-6470-6343-9754-16E315962413}" presName="connTx" presStyleLbl="parChTrans1D2" presStyleIdx="5" presStyleCnt="7"/>
      <dgm:spPr/>
    </dgm:pt>
    <dgm:pt modelId="{1A65A183-77E0-E743-A4DD-663567BAFD3F}" type="pres">
      <dgm:prSet presAssocID="{633D7BC7-0501-FB44-B3E5-BDC70B563C36}" presName="node" presStyleLbl="node1" presStyleIdx="5" presStyleCnt="7" custScaleX="136671" custScaleY="125441" custRadScaleRad="174115" custRadScaleInc="69174">
        <dgm:presLayoutVars>
          <dgm:bulletEnabled val="1"/>
        </dgm:presLayoutVars>
      </dgm:prSet>
      <dgm:spPr/>
    </dgm:pt>
    <dgm:pt modelId="{7808262D-CB6E-BC4E-90AF-A7DC854653F2}" type="pres">
      <dgm:prSet presAssocID="{3E126DE5-21F7-6A4C-9295-0D3A1F9684AD}" presName="Name9" presStyleLbl="parChTrans1D2" presStyleIdx="6" presStyleCnt="7"/>
      <dgm:spPr/>
    </dgm:pt>
    <dgm:pt modelId="{7E1382B4-D1FD-E14F-90F7-10C790A18685}" type="pres">
      <dgm:prSet presAssocID="{3E126DE5-21F7-6A4C-9295-0D3A1F9684AD}" presName="connTx" presStyleLbl="parChTrans1D2" presStyleIdx="6" presStyleCnt="7"/>
      <dgm:spPr/>
    </dgm:pt>
    <dgm:pt modelId="{34780950-233E-8848-8AE3-E74B03F1AECA}" type="pres">
      <dgm:prSet presAssocID="{0B3DD522-858C-5646-8926-96A52FC85F93}" presName="node" presStyleLbl="node1" presStyleIdx="6" presStyleCnt="7" custScaleX="173945" custScaleY="138311" custRadScaleRad="131311" custRadScaleInc="-316090">
        <dgm:presLayoutVars>
          <dgm:bulletEnabled val="1"/>
        </dgm:presLayoutVars>
      </dgm:prSet>
      <dgm:spPr/>
    </dgm:pt>
  </dgm:ptLst>
  <dgm:cxnLst>
    <dgm:cxn modelId="{ADBBCC0F-BE3C-894D-9052-616B3AB4CB3A}" type="presOf" srcId="{0B3DD522-858C-5646-8926-96A52FC85F93}" destId="{34780950-233E-8848-8AE3-E74B03F1AECA}" srcOrd="0" destOrd="0" presId="urn:microsoft.com/office/officeart/2005/8/layout/radial1"/>
    <dgm:cxn modelId="{864FA41A-B45B-6E46-B0E5-0E9932DAA99E}" type="presOf" srcId="{1760AC29-7693-4944-BCD0-B91F82697F08}" destId="{5EE6298F-F51D-594E-BFDA-5E88781918A7}" srcOrd="0" destOrd="0" presId="urn:microsoft.com/office/officeart/2005/8/layout/radial1"/>
    <dgm:cxn modelId="{72C47C24-8335-E84D-AE04-038C9CB2BD69}" type="presOf" srcId="{74FCE329-536E-5341-B6D0-1A62FCAF23F1}" destId="{EFA2F9DD-FE06-444F-84D1-FC0B224EC26B}" srcOrd="0" destOrd="0" presId="urn:microsoft.com/office/officeart/2005/8/layout/radial1"/>
    <dgm:cxn modelId="{0DB63D25-1C57-864A-8522-8F7FB48EA504}" type="presOf" srcId="{633D7BC7-0501-FB44-B3E5-BDC70B563C36}" destId="{1A65A183-77E0-E743-A4DD-663567BAFD3F}" srcOrd="0" destOrd="0" presId="urn:microsoft.com/office/officeart/2005/8/layout/radial1"/>
    <dgm:cxn modelId="{145F5937-9CBC-714C-8AAF-2F9D98D8326D}" type="presOf" srcId="{11D05909-9C3B-944F-B44F-D756F093349A}" destId="{6F737AB9-C03D-034E-9A83-B5481B7008C2}" srcOrd="0" destOrd="1" presId="urn:microsoft.com/office/officeart/2005/8/layout/radial1"/>
    <dgm:cxn modelId="{9AFB6F39-94AE-0142-B360-1F3B02CC993A}" type="presOf" srcId="{3F5DAC29-1C70-ED4D-A730-E9DF7BCFC78E}" destId="{1E2BBBE0-780B-424C-AEF7-9AE483FBFBA2}" srcOrd="0" destOrd="0" presId="urn:microsoft.com/office/officeart/2005/8/layout/radial1"/>
    <dgm:cxn modelId="{E1B2DB53-4883-8F4A-9D4E-88BF1BC8C5C7}" srcId="{27637CCE-3F70-584B-8EED-3C7F87FF97CD}" destId="{0B3DD522-858C-5646-8926-96A52FC85F93}" srcOrd="6" destOrd="0" parTransId="{3E126DE5-21F7-6A4C-9295-0D3A1F9684AD}" sibTransId="{73F71412-3492-DB49-B8AB-EECEA5D91D44}"/>
    <dgm:cxn modelId="{AFF7845E-B57D-5142-A4E3-372277AB8539}" srcId="{27637CCE-3F70-584B-8EED-3C7F87FF97CD}" destId="{756AF977-9ED6-C44B-90A2-9FE7FF49B8C5}" srcOrd="4" destOrd="0" parTransId="{D0A974A1-A4F2-C94B-8FE7-72AED81F9C70}" sibTransId="{F7E910CE-EEC0-C648-B4B5-7B5D81BDF4A9}"/>
    <dgm:cxn modelId="{D6412B5F-A823-2847-A38C-201563BBD5F5}" srcId="{27637CCE-3F70-584B-8EED-3C7F87FF97CD}" destId="{1C54F0D3-4189-734F-8C99-EAE22F917640}" srcOrd="0" destOrd="0" parTransId="{74FCE329-536E-5341-B6D0-1A62FCAF23F1}" sibTransId="{DF58A63D-AEE6-B44B-8C20-BC41A3FA0DFF}"/>
    <dgm:cxn modelId="{85E9C361-577D-5441-AEDF-8449BE6A83B7}" type="presOf" srcId="{D0A974A1-A4F2-C94B-8FE7-72AED81F9C70}" destId="{483E6399-9A7C-5C4B-96B8-AF4D2C926AD4}" srcOrd="0" destOrd="0" presId="urn:microsoft.com/office/officeart/2005/8/layout/radial1"/>
    <dgm:cxn modelId="{1CD3E769-B649-A347-AE0E-331C379C926A}" type="presOf" srcId="{1760AC29-7693-4944-BCD0-B91F82697F08}" destId="{9E335195-352F-F742-B058-4D39EDF18E15}" srcOrd="1" destOrd="0" presId="urn:microsoft.com/office/officeart/2005/8/layout/radial1"/>
    <dgm:cxn modelId="{465FFB7D-824C-6946-8724-4638438622AC}" type="presOf" srcId="{4C0D9E1C-C4D9-D045-9EC5-B4840607C510}" destId="{6F737AB9-C03D-034E-9A83-B5481B7008C2}" srcOrd="0" destOrd="2" presId="urn:microsoft.com/office/officeart/2005/8/layout/radial1"/>
    <dgm:cxn modelId="{CA79FB80-07D2-5B46-AE65-8A6A11CC1FDE}" type="presOf" srcId="{3E126DE5-21F7-6A4C-9295-0D3A1F9684AD}" destId="{7808262D-CB6E-BC4E-90AF-A7DC854653F2}" srcOrd="0" destOrd="0" presId="urn:microsoft.com/office/officeart/2005/8/layout/radial1"/>
    <dgm:cxn modelId="{9B5E8482-0006-B342-BF7E-90866BA130EC}" type="presOf" srcId="{C6349E4A-0DD6-5B44-8BEF-9145794CE214}" destId="{040D8C5B-1187-734F-B7E5-31BA429BDB69}" srcOrd="0" destOrd="0" presId="urn:microsoft.com/office/officeart/2005/8/layout/radial1"/>
    <dgm:cxn modelId="{45F0108C-0B15-5040-A569-AD5352FAC814}" type="presOf" srcId="{27637CCE-3F70-584B-8EED-3C7F87FF97CD}" destId="{21466E50-9167-4C4D-BAD7-81A4EAEB1094}" srcOrd="0" destOrd="0" presId="urn:microsoft.com/office/officeart/2005/8/layout/radial1"/>
    <dgm:cxn modelId="{2A67DB91-B15C-CC4F-8687-885172C33A3D}" type="presOf" srcId="{D0A974A1-A4F2-C94B-8FE7-72AED81F9C70}" destId="{5DAF1752-E813-9545-87DE-EEE38D174E33}" srcOrd="1" destOrd="0" presId="urn:microsoft.com/office/officeart/2005/8/layout/radial1"/>
    <dgm:cxn modelId="{E230469A-79AE-1C4B-AF18-8BC610B33BB4}" srcId="{27637CCE-3F70-584B-8EED-3C7F87FF97CD}" destId="{633D7BC7-0501-FB44-B3E5-BDC70B563C36}" srcOrd="5" destOrd="0" parTransId="{B49C41E5-6470-6343-9754-16E315962413}" sibTransId="{31BB0DD8-2842-A74D-9D58-C6B66BA685F6}"/>
    <dgm:cxn modelId="{5B1D189C-58E0-FB44-BB22-8E97F9A0AB6A}" type="presOf" srcId="{204F139B-F2BE-7B4A-A145-0D45B2DA60AC}" destId="{6F737AB9-C03D-034E-9A83-B5481B7008C2}" srcOrd="0" destOrd="0" presId="urn:microsoft.com/office/officeart/2005/8/layout/radial1"/>
    <dgm:cxn modelId="{D06026A3-D022-454C-AB08-F60B1BABD6AA}" type="presOf" srcId="{756AF977-9ED6-C44B-90A2-9FE7FF49B8C5}" destId="{603AC09E-D48C-2B43-A574-AE95FA3ED9B3}" srcOrd="0" destOrd="0" presId="urn:microsoft.com/office/officeart/2005/8/layout/radial1"/>
    <dgm:cxn modelId="{D25CC9A8-C807-D245-8F65-126449E0F93C}" type="presOf" srcId="{3F5DAC29-1C70-ED4D-A730-E9DF7BCFC78E}" destId="{190CFE9F-747D-3142-B9A7-CB2B10E5ADD5}" srcOrd="1" destOrd="0" presId="urn:microsoft.com/office/officeart/2005/8/layout/radial1"/>
    <dgm:cxn modelId="{73497DAF-CB89-7D41-8F9F-B5F572EFC7DA}" srcId="{27637CCE-3F70-584B-8EED-3C7F87FF97CD}" destId="{685085D5-897B-EC46-A22F-2FEA46071334}" srcOrd="2" destOrd="0" parTransId="{3F5DAC29-1C70-ED4D-A730-E9DF7BCFC78E}" sibTransId="{A1C9DCA3-6A4D-4445-BA93-7F8D13E6401C}"/>
    <dgm:cxn modelId="{737B0EB4-78F7-C64D-BFF7-86A959879B7E}" type="presOf" srcId="{685085D5-897B-EC46-A22F-2FEA46071334}" destId="{03B83078-FC8B-2D4D-B37B-04321B839E01}" srcOrd="0" destOrd="0" presId="urn:microsoft.com/office/officeart/2005/8/layout/radial1"/>
    <dgm:cxn modelId="{3D0C28B4-A373-EE45-8ADB-6E5AA6D0FF0E}" type="presOf" srcId="{B49C41E5-6470-6343-9754-16E315962413}" destId="{8E73A8EE-B82A-7547-9D73-3A278DBDAF10}" srcOrd="1" destOrd="0" presId="urn:microsoft.com/office/officeart/2005/8/layout/radial1"/>
    <dgm:cxn modelId="{70BDACB8-2163-C749-B1C8-382E88824264}" srcId="{204F139B-F2BE-7B4A-A145-0D45B2DA60AC}" destId="{11D05909-9C3B-944F-B44F-D756F093349A}" srcOrd="0" destOrd="0" parTransId="{FD4D2DC3-7535-AC47-8506-C6ACFE9DFC6D}" sibTransId="{9FB3383A-BD5A-8C47-B03D-49F596D24D8B}"/>
    <dgm:cxn modelId="{B8EF2CB9-A0D4-2F47-8CE9-62EFE0DC5180}" srcId="{27637CCE-3F70-584B-8EED-3C7F87FF97CD}" destId="{36D977CD-EB40-0F45-AD90-0A5DECB21240}" srcOrd="3" destOrd="0" parTransId="{1760AC29-7693-4944-BCD0-B91F82697F08}" sibTransId="{D2264F64-6C81-464C-BB0A-6CFDBD79A093}"/>
    <dgm:cxn modelId="{1850FEBD-C664-1C49-B132-728B83832792}" type="presOf" srcId="{1C54F0D3-4189-734F-8C99-EAE22F917640}" destId="{606AB0F5-AFC7-B44A-942F-5539CEDB0F6D}" srcOrd="0" destOrd="0" presId="urn:microsoft.com/office/officeart/2005/8/layout/radial1"/>
    <dgm:cxn modelId="{385599C1-AB3D-C342-B449-8AF4CE37D7C4}" srcId="{C6349E4A-0DD6-5B44-8BEF-9145794CE214}" destId="{27637CCE-3F70-584B-8EED-3C7F87FF97CD}" srcOrd="0" destOrd="0" parTransId="{E06512D8-B6A7-6A4B-AD0B-907D2742435D}" sibTransId="{EB536145-76A7-0048-AE48-60927609BD45}"/>
    <dgm:cxn modelId="{F9CAC1C2-D614-694A-A649-513B4308F805}" srcId="{204F139B-F2BE-7B4A-A145-0D45B2DA60AC}" destId="{4C0D9E1C-C4D9-D045-9EC5-B4840607C510}" srcOrd="1" destOrd="0" parTransId="{23659EB1-311D-6542-9A00-73307DEFD161}" sibTransId="{CF654235-A9C7-4C45-BD2A-02A96ADF3B8D}"/>
    <dgm:cxn modelId="{CFE77FCB-55F6-0846-8E91-D5B7A348A9BF}" type="presOf" srcId="{B49C41E5-6470-6343-9754-16E315962413}" destId="{41F072C0-9878-CD49-AC65-43C56FA6E3AB}" srcOrd="0" destOrd="0" presId="urn:microsoft.com/office/officeart/2005/8/layout/radial1"/>
    <dgm:cxn modelId="{09987ECF-6334-B94C-AD91-C6E8AA040FF4}" type="presOf" srcId="{3E126DE5-21F7-6A4C-9295-0D3A1F9684AD}" destId="{7E1382B4-D1FD-E14F-90F7-10C790A18685}" srcOrd="1" destOrd="0" presId="urn:microsoft.com/office/officeart/2005/8/layout/radial1"/>
    <dgm:cxn modelId="{13EEAED3-3A77-F840-9D8C-FC587C88A8CF}" type="presOf" srcId="{74FCE329-536E-5341-B6D0-1A62FCAF23F1}" destId="{5E562E36-BA1D-1744-8F84-97E8379D023F}" srcOrd="1" destOrd="0" presId="urn:microsoft.com/office/officeart/2005/8/layout/radial1"/>
    <dgm:cxn modelId="{3475F3E5-72AE-054C-9EA9-E2A0170A984A}" srcId="{27637CCE-3F70-584B-8EED-3C7F87FF97CD}" destId="{204F139B-F2BE-7B4A-A145-0D45B2DA60AC}" srcOrd="1" destOrd="0" parTransId="{EAE5FFD8-F24F-B54D-B42D-8613DB9086A3}" sibTransId="{2EC2ACFB-E99F-7C49-B9B6-00B5F5226F4F}"/>
    <dgm:cxn modelId="{D56DEAE6-F9B7-A546-8E60-59C66F898701}" type="presOf" srcId="{EAE5FFD8-F24F-B54D-B42D-8613DB9086A3}" destId="{560805BF-EF4D-FF4D-AE28-6AD004FCF18C}" srcOrd="1" destOrd="0" presId="urn:microsoft.com/office/officeart/2005/8/layout/radial1"/>
    <dgm:cxn modelId="{172F72E9-FD32-2D41-8D4A-C133BF968527}" type="presOf" srcId="{36D977CD-EB40-0F45-AD90-0A5DECB21240}" destId="{1D1B6CFB-5691-F047-86A9-687908D45F31}" srcOrd="0" destOrd="0" presId="urn:microsoft.com/office/officeart/2005/8/layout/radial1"/>
    <dgm:cxn modelId="{35436EF9-4863-1E44-8656-96C5856D0192}" type="presOf" srcId="{EAE5FFD8-F24F-B54D-B42D-8613DB9086A3}" destId="{9D9BB2A4-F670-1646-B891-21604D2CD163}" srcOrd="0" destOrd="0" presId="urn:microsoft.com/office/officeart/2005/8/layout/radial1"/>
    <dgm:cxn modelId="{409FED85-012D-C84A-B283-2E4261A19A7E}" type="presParOf" srcId="{040D8C5B-1187-734F-B7E5-31BA429BDB69}" destId="{21466E50-9167-4C4D-BAD7-81A4EAEB1094}" srcOrd="0" destOrd="0" presId="urn:microsoft.com/office/officeart/2005/8/layout/radial1"/>
    <dgm:cxn modelId="{9CB7278B-84C3-E840-BF9C-5430A5088F1A}" type="presParOf" srcId="{040D8C5B-1187-734F-B7E5-31BA429BDB69}" destId="{EFA2F9DD-FE06-444F-84D1-FC0B224EC26B}" srcOrd="1" destOrd="0" presId="urn:microsoft.com/office/officeart/2005/8/layout/radial1"/>
    <dgm:cxn modelId="{05093BE0-7E5A-654D-95C9-FA9D0ACB023D}" type="presParOf" srcId="{EFA2F9DD-FE06-444F-84D1-FC0B224EC26B}" destId="{5E562E36-BA1D-1744-8F84-97E8379D023F}" srcOrd="0" destOrd="0" presId="urn:microsoft.com/office/officeart/2005/8/layout/radial1"/>
    <dgm:cxn modelId="{94EFA272-1CD5-9E41-94C1-F943F262F4D8}" type="presParOf" srcId="{040D8C5B-1187-734F-B7E5-31BA429BDB69}" destId="{606AB0F5-AFC7-B44A-942F-5539CEDB0F6D}" srcOrd="2" destOrd="0" presId="urn:microsoft.com/office/officeart/2005/8/layout/radial1"/>
    <dgm:cxn modelId="{BCB21016-A356-944E-B0AE-534FD36B7DE0}" type="presParOf" srcId="{040D8C5B-1187-734F-B7E5-31BA429BDB69}" destId="{9D9BB2A4-F670-1646-B891-21604D2CD163}" srcOrd="3" destOrd="0" presId="urn:microsoft.com/office/officeart/2005/8/layout/radial1"/>
    <dgm:cxn modelId="{37E4911D-9B82-424D-93D3-1DE685883AAB}" type="presParOf" srcId="{9D9BB2A4-F670-1646-B891-21604D2CD163}" destId="{560805BF-EF4D-FF4D-AE28-6AD004FCF18C}" srcOrd="0" destOrd="0" presId="urn:microsoft.com/office/officeart/2005/8/layout/radial1"/>
    <dgm:cxn modelId="{86E3ED5E-080C-9645-B1DE-BBD53050635C}" type="presParOf" srcId="{040D8C5B-1187-734F-B7E5-31BA429BDB69}" destId="{6F737AB9-C03D-034E-9A83-B5481B7008C2}" srcOrd="4" destOrd="0" presId="urn:microsoft.com/office/officeart/2005/8/layout/radial1"/>
    <dgm:cxn modelId="{4F607626-E99A-7145-9EC4-03DA4AB37C75}" type="presParOf" srcId="{040D8C5B-1187-734F-B7E5-31BA429BDB69}" destId="{1E2BBBE0-780B-424C-AEF7-9AE483FBFBA2}" srcOrd="5" destOrd="0" presId="urn:microsoft.com/office/officeart/2005/8/layout/radial1"/>
    <dgm:cxn modelId="{0DE57A31-2CDC-354B-BF22-8A39F6C8EE55}" type="presParOf" srcId="{1E2BBBE0-780B-424C-AEF7-9AE483FBFBA2}" destId="{190CFE9F-747D-3142-B9A7-CB2B10E5ADD5}" srcOrd="0" destOrd="0" presId="urn:microsoft.com/office/officeart/2005/8/layout/radial1"/>
    <dgm:cxn modelId="{1380DA39-3327-B343-A07C-06DB391EF02D}" type="presParOf" srcId="{040D8C5B-1187-734F-B7E5-31BA429BDB69}" destId="{03B83078-FC8B-2D4D-B37B-04321B839E01}" srcOrd="6" destOrd="0" presId="urn:microsoft.com/office/officeart/2005/8/layout/radial1"/>
    <dgm:cxn modelId="{0D9F5AFD-8FDF-A34D-A99A-0714C39F56F8}" type="presParOf" srcId="{040D8C5B-1187-734F-B7E5-31BA429BDB69}" destId="{5EE6298F-F51D-594E-BFDA-5E88781918A7}" srcOrd="7" destOrd="0" presId="urn:microsoft.com/office/officeart/2005/8/layout/radial1"/>
    <dgm:cxn modelId="{57D5D1DD-6926-F541-B178-071173E43ACE}" type="presParOf" srcId="{5EE6298F-F51D-594E-BFDA-5E88781918A7}" destId="{9E335195-352F-F742-B058-4D39EDF18E15}" srcOrd="0" destOrd="0" presId="urn:microsoft.com/office/officeart/2005/8/layout/radial1"/>
    <dgm:cxn modelId="{D1CDD437-1D4A-B34C-A23F-B06873CC3C25}" type="presParOf" srcId="{040D8C5B-1187-734F-B7E5-31BA429BDB69}" destId="{1D1B6CFB-5691-F047-86A9-687908D45F31}" srcOrd="8" destOrd="0" presId="urn:microsoft.com/office/officeart/2005/8/layout/radial1"/>
    <dgm:cxn modelId="{F8B082DC-6A28-1742-8E89-68728372FD4A}" type="presParOf" srcId="{040D8C5B-1187-734F-B7E5-31BA429BDB69}" destId="{483E6399-9A7C-5C4B-96B8-AF4D2C926AD4}" srcOrd="9" destOrd="0" presId="urn:microsoft.com/office/officeart/2005/8/layout/radial1"/>
    <dgm:cxn modelId="{07FBE999-B1DF-8044-B9BE-D61579D9DF0A}" type="presParOf" srcId="{483E6399-9A7C-5C4B-96B8-AF4D2C926AD4}" destId="{5DAF1752-E813-9545-87DE-EEE38D174E33}" srcOrd="0" destOrd="0" presId="urn:microsoft.com/office/officeart/2005/8/layout/radial1"/>
    <dgm:cxn modelId="{3AECD259-BF9A-EF40-8508-28D041AF96ED}" type="presParOf" srcId="{040D8C5B-1187-734F-B7E5-31BA429BDB69}" destId="{603AC09E-D48C-2B43-A574-AE95FA3ED9B3}" srcOrd="10" destOrd="0" presId="urn:microsoft.com/office/officeart/2005/8/layout/radial1"/>
    <dgm:cxn modelId="{64C9D833-C191-B142-A957-7117FBEF2E3B}" type="presParOf" srcId="{040D8C5B-1187-734F-B7E5-31BA429BDB69}" destId="{41F072C0-9878-CD49-AC65-43C56FA6E3AB}" srcOrd="11" destOrd="0" presId="urn:microsoft.com/office/officeart/2005/8/layout/radial1"/>
    <dgm:cxn modelId="{A078C012-7C2A-C942-85A5-0A509F4EFEDD}" type="presParOf" srcId="{41F072C0-9878-CD49-AC65-43C56FA6E3AB}" destId="{8E73A8EE-B82A-7547-9D73-3A278DBDAF10}" srcOrd="0" destOrd="0" presId="urn:microsoft.com/office/officeart/2005/8/layout/radial1"/>
    <dgm:cxn modelId="{273B9869-0460-9C4B-A430-6FF7447987FB}" type="presParOf" srcId="{040D8C5B-1187-734F-B7E5-31BA429BDB69}" destId="{1A65A183-77E0-E743-A4DD-663567BAFD3F}" srcOrd="12" destOrd="0" presId="urn:microsoft.com/office/officeart/2005/8/layout/radial1"/>
    <dgm:cxn modelId="{A001713F-E010-2646-91F9-8CA1F27AF6F6}" type="presParOf" srcId="{040D8C5B-1187-734F-B7E5-31BA429BDB69}" destId="{7808262D-CB6E-BC4E-90AF-A7DC854653F2}" srcOrd="13" destOrd="0" presId="urn:microsoft.com/office/officeart/2005/8/layout/radial1"/>
    <dgm:cxn modelId="{7C5C28A2-E320-0D44-8973-072BFDAD0470}" type="presParOf" srcId="{7808262D-CB6E-BC4E-90AF-A7DC854653F2}" destId="{7E1382B4-D1FD-E14F-90F7-10C790A18685}" srcOrd="0" destOrd="0" presId="urn:microsoft.com/office/officeart/2005/8/layout/radial1"/>
    <dgm:cxn modelId="{F2684654-EAF8-C640-A9E8-15F1959D5845}" type="presParOf" srcId="{040D8C5B-1187-734F-B7E5-31BA429BDB69}" destId="{34780950-233E-8848-8AE3-E74B03F1AECA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66E50-9167-4C4D-BAD7-81A4EAEB1094}">
      <dsp:nvSpPr>
        <dsp:cNvPr id="0" name=""/>
        <dsp:cNvSpPr/>
      </dsp:nvSpPr>
      <dsp:spPr>
        <a:xfrm>
          <a:off x="4196839" y="1572246"/>
          <a:ext cx="2115781" cy="19805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BIOMASS</a:t>
          </a:r>
        </a:p>
      </dsp:txBody>
      <dsp:txXfrm>
        <a:off x="4506688" y="1862287"/>
        <a:ext cx="1496083" cy="1400443"/>
      </dsp:txXfrm>
    </dsp:sp>
    <dsp:sp modelId="{EFA2F9DD-FE06-444F-84D1-FC0B224EC26B}">
      <dsp:nvSpPr>
        <dsp:cNvPr id="0" name=""/>
        <dsp:cNvSpPr/>
      </dsp:nvSpPr>
      <dsp:spPr>
        <a:xfrm rot="17730699">
          <a:off x="5663419" y="1611391"/>
          <a:ext cx="80074" cy="21670"/>
        </a:xfrm>
        <a:custGeom>
          <a:avLst/>
          <a:gdLst/>
          <a:ahLst/>
          <a:cxnLst/>
          <a:rect l="0" t="0" r="0" b="0"/>
          <a:pathLst>
            <a:path>
              <a:moveTo>
                <a:pt x="0" y="10835"/>
              </a:moveTo>
              <a:lnTo>
                <a:pt x="80074" y="108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701454" y="1620224"/>
        <a:ext cx="4003" cy="4003"/>
      </dsp:txXfrm>
    </dsp:sp>
    <dsp:sp modelId="{606AB0F5-AFC7-B44A-942F-5539CEDB0F6D}">
      <dsp:nvSpPr>
        <dsp:cNvPr id="0" name=""/>
        <dsp:cNvSpPr/>
      </dsp:nvSpPr>
      <dsp:spPr>
        <a:xfrm>
          <a:off x="5238089" y="11383"/>
          <a:ext cx="1679274" cy="1653157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>
              <a:latin typeface="Avenir Medium" panose="02000503020000020003" pitchFamily="2" charset="0"/>
            </a:rPr>
            <a:t>Energy</a:t>
          </a:r>
        </a:p>
      </dsp:txBody>
      <dsp:txXfrm>
        <a:off x="5484013" y="253482"/>
        <a:ext cx="1187426" cy="1168959"/>
      </dsp:txXfrm>
    </dsp:sp>
    <dsp:sp modelId="{9D9BB2A4-F670-1646-B891-21604D2CD163}">
      <dsp:nvSpPr>
        <dsp:cNvPr id="0" name=""/>
        <dsp:cNvSpPr/>
      </dsp:nvSpPr>
      <dsp:spPr>
        <a:xfrm rot="20299911">
          <a:off x="6178458" y="1903101"/>
          <a:ext cx="1417408" cy="21670"/>
        </a:xfrm>
        <a:custGeom>
          <a:avLst/>
          <a:gdLst/>
          <a:ahLst/>
          <a:cxnLst/>
          <a:rect l="0" t="0" r="0" b="0"/>
          <a:pathLst>
            <a:path>
              <a:moveTo>
                <a:pt x="0" y="10835"/>
              </a:moveTo>
              <a:lnTo>
                <a:pt x="1417408" y="108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851727" y="1878500"/>
        <a:ext cx="70870" cy="70870"/>
      </dsp:txXfrm>
    </dsp:sp>
    <dsp:sp modelId="{6F737AB9-C03D-034E-9A83-B5481B7008C2}">
      <dsp:nvSpPr>
        <dsp:cNvPr id="0" name=""/>
        <dsp:cNvSpPr/>
      </dsp:nvSpPr>
      <dsp:spPr>
        <a:xfrm>
          <a:off x="7484864" y="490013"/>
          <a:ext cx="1705632" cy="1695251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>
              <a:latin typeface="Avenir Medium" panose="02000503020000020003" pitchFamily="2" charset="0"/>
            </a:rPr>
            <a:t>Materials/</a:t>
          </a:r>
          <a:br>
            <a:rPr lang="en-GB" sz="1600" b="0" i="0" kern="1200" dirty="0">
              <a:latin typeface="Avenir Medium" panose="02000503020000020003" pitchFamily="2" charset="0"/>
            </a:rPr>
          </a:br>
          <a:r>
            <a:rPr lang="en-GB" sz="1600" b="0" i="0" kern="1200" dirty="0">
              <a:latin typeface="Avenir Medium" panose="02000503020000020003" pitchFamily="2" charset="0"/>
            </a:rPr>
            <a:t>Fibres, e.g.: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>
              <a:latin typeface="Avenir Medium" panose="02000503020000020003" pitchFamily="2" charset="0"/>
            </a:rPr>
            <a:t>Textiles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>
              <a:latin typeface="Avenir Medium" panose="02000503020000020003" pitchFamily="2" charset="0"/>
            </a:rPr>
            <a:t>Packaging</a:t>
          </a:r>
        </a:p>
      </dsp:txBody>
      <dsp:txXfrm>
        <a:off x="7734648" y="738277"/>
        <a:ext cx="1206064" cy="1198723"/>
      </dsp:txXfrm>
    </dsp:sp>
    <dsp:sp modelId="{1E2BBBE0-780B-424C-AEF7-9AE483FBFBA2}">
      <dsp:nvSpPr>
        <dsp:cNvPr id="0" name=""/>
        <dsp:cNvSpPr/>
      </dsp:nvSpPr>
      <dsp:spPr>
        <a:xfrm rot="562850">
          <a:off x="6287497" y="2833751"/>
          <a:ext cx="1349346" cy="21670"/>
        </a:xfrm>
        <a:custGeom>
          <a:avLst/>
          <a:gdLst/>
          <a:ahLst/>
          <a:cxnLst/>
          <a:rect l="0" t="0" r="0" b="0"/>
          <a:pathLst>
            <a:path>
              <a:moveTo>
                <a:pt x="0" y="10835"/>
              </a:moveTo>
              <a:lnTo>
                <a:pt x="1349346" y="108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928437" y="2810853"/>
        <a:ext cx="67467" cy="67467"/>
      </dsp:txXfrm>
    </dsp:sp>
    <dsp:sp modelId="{03B83078-FC8B-2D4D-B37B-04321B839E01}">
      <dsp:nvSpPr>
        <dsp:cNvPr id="0" name=""/>
        <dsp:cNvSpPr/>
      </dsp:nvSpPr>
      <dsp:spPr>
        <a:xfrm>
          <a:off x="7611464" y="2363492"/>
          <a:ext cx="1742497" cy="1464590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>
              <a:latin typeface="Avenir Medium" panose="02000503020000020003" pitchFamily="2" charset="0"/>
            </a:rPr>
            <a:t>Building/</a:t>
          </a:r>
          <a:br>
            <a:rPr lang="en-GB" sz="1600" b="0" i="0" kern="1200" dirty="0">
              <a:latin typeface="Avenir Medium" panose="02000503020000020003" pitchFamily="2" charset="0"/>
            </a:rPr>
          </a:br>
          <a:r>
            <a:rPr lang="en-GB" sz="1600" b="0" i="0" kern="1200" dirty="0">
              <a:latin typeface="Avenir Medium" panose="02000503020000020003" pitchFamily="2" charset="0"/>
            </a:rPr>
            <a:t>Construction</a:t>
          </a:r>
        </a:p>
      </dsp:txBody>
      <dsp:txXfrm>
        <a:off x="7866647" y="2577976"/>
        <a:ext cx="1232131" cy="1035622"/>
      </dsp:txXfrm>
    </dsp:sp>
    <dsp:sp modelId="{5EE6298F-F51D-594E-BFDA-5E88781918A7}">
      <dsp:nvSpPr>
        <dsp:cNvPr id="0" name=""/>
        <dsp:cNvSpPr/>
      </dsp:nvSpPr>
      <dsp:spPr>
        <a:xfrm rot="2594268">
          <a:off x="5939648" y="3408489"/>
          <a:ext cx="452585" cy="21670"/>
        </a:xfrm>
        <a:custGeom>
          <a:avLst/>
          <a:gdLst/>
          <a:ahLst/>
          <a:cxnLst/>
          <a:rect l="0" t="0" r="0" b="0"/>
          <a:pathLst>
            <a:path>
              <a:moveTo>
                <a:pt x="0" y="10835"/>
              </a:moveTo>
              <a:lnTo>
                <a:pt x="452585" y="108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154626" y="3408009"/>
        <a:ext cx="22629" cy="22629"/>
      </dsp:txXfrm>
    </dsp:sp>
    <dsp:sp modelId="{1D1B6CFB-5691-F047-86A9-687908D45F31}">
      <dsp:nvSpPr>
        <dsp:cNvPr id="0" name=""/>
        <dsp:cNvSpPr/>
      </dsp:nvSpPr>
      <dsp:spPr>
        <a:xfrm>
          <a:off x="6064953" y="3347633"/>
          <a:ext cx="1754283" cy="1603024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>
              <a:latin typeface="Avenir Medium" panose="02000503020000020003" pitchFamily="2" charset="0"/>
            </a:rPr>
            <a:t>Chemicals</a:t>
          </a:r>
        </a:p>
      </dsp:txBody>
      <dsp:txXfrm>
        <a:off x="6321862" y="3582390"/>
        <a:ext cx="1240465" cy="1133510"/>
      </dsp:txXfrm>
    </dsp:sp>
    <dsp:sp modelId="{483E6399-9A7C-5C4B-96B8-AF4D2C926AD4}">
      <dsp:nvSpPr>
        <dsp:cNvPr id="0" name=""/>
        <dsp:cNvSpPr/>
      </dsp:nvSpPr>
      <dsp:spPr>
        <a:xfrm rot="12980909">
          <a:off x="3440716" y="1617178"/>
          <a:ext cx="1088211" cy="21670"/>
        </a:xfrm>
        <a:custGeom>
          <a:avLst/>
          <a:gdLst/>
          <a:ahLst/>
          <a:cxnLst/>
          <a:rect l="0" t="0" r="0" b="0"/>
          <a:pathLst>
            <a:path>
              <a:moveTo>
                <a:pt x="0" y="10835"/>
              </a:moveTo>
              <a:lnTo>
                <a:pt x="1088211" y="108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957616" y="1600808"/>
        <a:ext cx="54410" cy="54410"/>
      </dsp:txXfrm>
    </dsp:sp>
    <dsp:sp modelId="{603AC09E-D48C-2B43-A574-AE95FA3ED9B3}">
      <dsp:nvSpPr>
        <dsp:cNvPr id="0" name=""/>
        <dsp:cNvSpPr/>
      </dsp:nvSpPr>
      <dsp:spPr>
        <a:xfrm>
          <a:off x="1985946" y="0"/>
          <a:ext cx="1754270" cy="1605101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>
              <a:latin typeface="Avenir Medium" panose="02000503020000020003" pitchFamily="2" charset="0"/>
            </a:rPr>
            <a:t>Food</a:t>
          </a:r>
        </a:p>
      </dsp:txBody>
      <dsp:txXfrm>
        <a:off x="2242853" y="235062"/>
        <a:ext cx="1240456" cy="1134977"/>
      </dsp:txXfrm>
    </dsp:sp>
    <dsp:sp modelId="{41F072C0-9878-CD49-AC65-43C56FA6E3AB}">
      <dsp:nvSpPr>
        <dsp:cNvPr id="0" name=""/>
        <dsp:cNvSpPr/>
      </dsp:nvSpPr>
      <dsp:spPr>
        <a:xfrm rot="11095827">
          <a:off x="2819877" y="2401324"/>
          <a:ext cx="1383985" cy="21670"/>
        </a:xfrm>
        <a:custGeom>
          <a:avLst/>
          <a:gdLst/>
          <a:ahLst/>
          <a:cxnLst/>
          <a:rect l="0" t="0" r="0" b="0"/>
          <a:pathLst>
            <a:path>
              <a:moveTo>
                <a:pt x="0" y="10835"/>
              </a:moveTo>
              <a:lnTo>
                <a:pt x="1383985" y="108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477271" y="2377560"/>
        <a:ext cx="69199" cy="69199"/>
      </dsp:txXfrm>
    </dsp:sp>
    <dsp:sp modelId="{1A65A183-77E0-E743-A4DD-663567BAFD3F}">
      <dsp:nvSpPr>
        <dsp:cNvPr id="0" name=""/>
        <dsp:cNvSpPr/>
      </dsp:nvSpPr>
      <dsp:spPr>
        <a:xfrm>
          <a:off x="1096017" y="1484359"/>
          <a:ext cx="1730217" cy="1588048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>
              <a:latin typeface="Avenir Medium" panose="02000503020000020003" pitchFamily="2" charset="0"/>
            </a:rPr>
            <a:t>Feed</a:t>
          </a:r>
        </a:p>
      </dsp:txBody>
      <dsp:txXfrm>
        <a:off x="1349401" y="1716923"/>
        <a:ext cx="1223449" cy="1122920"/>
      </dsp:txXfrm>
    </dsp:sp>
    <dsp:sp modelId="{7808262D-CB6E-BC4E-90AF-A7DC854653F2}">
      <dsp:nvSpPr>
        <dsp:cNvPr id="0" name=""/>
        <dsp:cNvSpPr/>
      </dsp:nvSpPr>
      <dsp:spPr>
        <a:xfrm rot="8469706">
          <a:off x="4160070" y="3300567"/>
          <a:ext cx="328990" cy="21670"/>
        </a:xfrm>
        <a:custGeom>
          <a:avLst/>
          <a:gdLst/>
          <a:ahLst/>
          <a:cxnLst/>
          <a:rect l="0" t="0" r="0" b="0"/>
          <a:pathLst>
            <a:path>
              <a:moveTo>
                <a:pt x="0" y="10835"/>
              </a:moveTo>
              <a:lnTo>
                <a:pt x="328990" y="108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316340" y="3303178"/>
        <a:ext cx="16449" cy="16449"/>
      </dsp:txXfrm>
    </dsp:sp>
    <dsp:sp modelId="{34780950-233E-8848-8AE3-E74B03F1AECA}">
      <dsp:nvSpPr>
        <dsp:cNvPr id="0" name=""/>
        <dsp:cNvSpPr/>
      </dsp:nvSpPr>
      <dsp:spPr>
        <a:xfrm>
          <a:off x="2321700" y="3161984"/>
          <a:ext cx="2202095" cy="1750979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>
              <a:latin typeface="Avenir Medium" panose="02000503020000020003" pitchFamily="2" charset="0"/>
            </a:rPr>
            <a:t>Biodiversity restoration and protection/</a:t>
          </a:r>
          <a:br>
            <a:rPr lang="en-GB" sz="1600" b="0" i="0" kern="1200" dirty="0">
              <a:latin typeface="Avenir Medium" panose="02000503020000020003" pitchFamily="2" charset="0"/>
            </a:rPr>
          </a:br>
          <a:r>
            <a:rPr lang="en-GB" sz="1600" b="0" i="0" kern="1200" dirty="0">
              <a:latin typeface="Avenir Medium" panose="02000503020000020003" pitchFamily="2" charset="0"/>
            </a:rPr>
            <a:t>ecosystems conservation</a:t>
          </a:r>
        </a:p>
      </dsp:txBody>
      <dsp:txXfrm>
        <a:off x="2644189" y="3418409"/>
        <a:ext cx="1557117" cy="1238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EAC37-A887-B341-8DE5-44795DAF63B5}" type="datetimeFigureOut">
              <a:rPr lang="en-BE" smtClean="0"/>
              <a:t>14/11/2023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8C6E0-7F28-9E47-97D2-BBD00DA080C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5566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96E30ED-FECB-334C-86C5-47A52892C0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649" y="-1"/>
            <a:ext cx="12208649" cy="68673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708606-16C8-A94D-905F-1A9010318D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0433" y="-572979"/>
            <a:ext cx="3820928" cy="38209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F99C2F-9979-8248-A6E9-0C9632919F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4284" y="2438371"/>
            <a:ext cx="6869965" cy="145811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5000"/>
              </a:lnSpc>
              <a:defRPr sz="4500" spc="-15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CF490D5-BBD0-7744-9201-BD647C57C6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7181" y="5386186"/>
            <a:ext cx="4763224" cy="681657"/>
          </a:xfrm>
        </p:spPr>
        <p:txBody>
          <a:bodyPr anchor="t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Thématique</a:t>
            </a:r>
            <a:r>
              <a:rPr lang="en-US"/>
              <a:t> / Paper Type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C66F9B-90A5-C440-BD37-F299F95402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80256" y="-6349"/>
            <a:ext cx="4710309" cy="687577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818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18"/>
              <a:gd name="connsiteX1" fmla="*/ 5818 w 10000"/>
              <a:gd name="connsiteY1" fmla="*/ 0 h 10018"/>
              <a:gd name="connsiteX2" fmla="*/ 10000 w 10000"/>
              <a:gd name="connsiteY2" fmla="*/ 0 h 10018"/>
              <a:gd name="connsiteX3" fmla="*/ 8298 w 10000"/>
              <a:gd name="connsiteY3" fmla="*/ 10018 h 10018"/>
              <a:gd name="connsiteX4" fmla="*/ 0 w 10000"/>
              <a:gd name="connsiteY4" fmla="*/ 10000 h 10018"/>
              <a:gd name="connsiteX0" fmla="*/ 0 w 10000"/>
              <a:gd name="connsiteY0" fmla="*/ 10000 h 10008"/>
              <a:gd name="connsiteX1" fmla="*/ 5818 w 10000"/>
              <a:gd name="connsiteY1" fmla="*/ 0 h 10008"/>
              <a:gd name="connsiteX2" fmla="*/ 10000 w 10000"/>
              <a:gd name="connsiteY2" fmla="*/ 0 h 10008"/>
              <a:gd name="connsiteX3" fmla="*/ 8233 w 10000"/>
              <a:gd name="connsiteY3" fmla="*/ 10008 h 10008"/>
              <a:gd name="connsiteX4" fmla="*/ 0 w 10000"/>
              <a:gd name="connsiteY4" fmla="*/ 10000 h 10008"/>
              <a:gd name="connsiteX0" fmla="*/ 0 w 10000"/>
              <a:gd name="connsiteY0" fmla="*/ 10000 h 10008"/>
              <a:gd name="connsiteX1" fmla="*/ 2473 w 10000"/>
              <a:gd name="connsiteY1" fmla="*/ 5742 h 10008"/>
              <a:gd name="connsiteX2" fmla="*/ 5818 w 10000"/>
              <a:gd name="connsiteY2" fmla="*/ 0 h 10008"/>
              <a:gd name="connsiteX3" fmla="*/ 10000 w 10000"/>
              <a:gd name="connsiteY3" fmla="*/ 0 h 10008"/>
              <a:gd name="connsiteX4" fmla="*/ 8233 w 10000"/>
              <a:gd name="connsiteY4" fmla="*/ 10008 h 10008"/>
              <a:gd name="connsiteX5" fmla="*/ 0 w 10000"/>
              <a:gd name="connsiteY5" fmla="*/ 10000 h 10008"/>
              <a:gd name="connsiteX0" fmla="*/ 218 w 10218"/>
              <a:gd name="connsiteY0" fmla="*/ 10000 h 10008"/>
              <a:gd name="connsiteX1" fmla="*/ 2691 w 10218"/>
              <a:gd name="connsiteY1" fmla="*/ 5742 h 10008"/>
              <a:gd name="connsiteX2" fmla="*/ 6036 w 10218"/>
              <a:gd name="connsiteY2" fmla="*/ 0 h 10008"/>
              <a:gd name="connsiteX3" fmla="*/ 10218 w 10218"/>
              <a:gd name="connsiteY3" fmla="*/ 0 h 10008"/>
              <a:gd name="connsiteX4" fmla="*/ 8451 w 10218"/>
              <a:gd name="connsiteY4" fmla="*/ 10008 h 10008"/>
              <a:gd name="connsiteX5" fmla="*/ 218 w 10218"/>
              <a:gd name="connsiteY5" fmla="*/ 10000 h 10008"/>
              <a:gd name="connsiteX0" fmla="*/ 164 w 10164"/>
              <a:gd name="connsiteY0" fmla="*/ 10000 h 10008"/>
              <a:gd name="connsiteX1" fmla="*/ 3702 w 10164"/>
              <a:gd name="connsiteY1" fmla="*/ 6425 h 10008"/>
              <a:gd name="connsiteX2" fmla="*/ 5982 w 10164"/>
              <a:gd name="connsiteY2" fmla="*/ 0 h 10008"/>
              <a:gd name="connsiteX3" fmla="*/ 10164 w 10164"/>
              <a:gd name="connsiteY3" fmla="*/ 0 h 10008"/>
              <a:gd name="connsiteX4" fmla="*/ 8397 w 10164"/>
              <a:gd name="connsiteY4" fmla="*/ 10008 h 10008"/>
              <a:gd name="connsiteX5" fmla="*/ 164 w 10164"/>
              <a:gd name="connsiteY5" fmla="*/ 10000 h 10008"/>
              <a:gd name="connsiteX0" fmla="*/ 170 w 10170"/>
              <a:gd name="connsiteY0" fmla="*/ 10000 h 10008"/>
              <a:gd name="connsiteX1" fmla="*/ 3550 w 10170"/>
              <a:gd name="connsiteY1" fmla="*/ 6528 h 10008"/>
              <a:gd name="connsiteX2" fmla="*/ 5988 w 10170"/>
              <a:gd name="connsiteY2" fmla="*/ 0 h 10008"/>
              <a:gd name="connsiteX3" fmla="*/ 10170 w 10170"/>
              <a:gd name="connsiteY3" fmla="*/ 0 h 10008"/>
              <a:gd name="connsiteX4" fmla="*/ 8403 w 10170"/>
              <a:gd name="connsiteY4" fmla="*/ 10008 h 10008"/>
              <a:gd name="connsiteX5" fmla="*/ 170 w 10170"/>
              <a:gd name="connsiteY5" fmla="*/ 10000 h 10008"/>
              <a:gd name="connsiteX0" fmla="*/ 0 w 10000"/>
              <a:gd name="connsiteY0" fmla="*/ 10000 h 10008"/>
              <a:gd name="connsiteX1" fmla="*/ 3380 w 10000"/>
              <a:gd name="connsiteY1" fmla="*/ 6528 h 10008"/>
              <a:gd name="connsiteX2" fmla="*/ 5818 w 10000"/>
              <a:gd name="connsiteY2" fmla="*/ 0 h 10008"/>
              <a:gd name="connsiteX3" fmla="*/ 10000 w 10000"/>
              <a:gd name="connsiteY3" fmla="*/ 0 h 10008"/>
              <a:gd name="connsiteX4" fmla="*/ 8233 w 10000"/>
              <a:gd name="connsiteY4" fmla="*/ 10008 h 10008"/>
              <a:gd name="connsiteX5" fmla="*/ 0 w 10000"/>
              <a:gd name="connsiteY5" fmla="*/ 10000 h 10008"/>
              <a:gd name="connsiteX0" fmla="*/ 0 w 10000"/>
              <a:gd name="connsiteY0" fmla="*/ 10000 h 10008"/>
              <a:gd name="connsiteX1" fmla="*/ 3380 w 10000"/>
              <a:gd name="connsiteY1" fmla="*/ 6528 h 10008"/>
              <a:gd name="connsiteX2" fmla="*/ 5818 w 10000"/>
              <a:gd name="connsiteY2" fmla="*/ 0 h 10008"/>
              <a:gd name="connsiteX3" fmla="*/ 10000 w 10000"/>
              <a:gd name="connsiteY3" fmla="*/ 0 h 10008"/>
              <a:gd name="connsiteX4" fmla="*/ 8233 w 10000"/>
              <a:gd name="connsiteY4" fmla="*/ 10008 h 10008"/>
              <a:gd name="connsiteX5" fmla="*/ 0 w 10000"/>
              <a:gd name="connsiteY5" fmla="*/ 10000 h 10008"/>
              <a:gd name="connsiteX0" fmla="*/ 0 w 10000"/>
              <a:gd name="connsiteY0" fmla="*/ 10000 h 10008"/>
              <a:gd name="connsiteX1" fmla="*/ 3380 w 10000"/>
              <a:gd name="connsiteY1" fmla="*/ 6528 h 10008"/>
              <a:gd name="connsiteX2" fmla="*/ 5818 w 10000"/>
              <a:gd name="connsiteY2" fmla="*/ 0 h 10008"/>
              <a:gd name="connsiteX3" fmla="*/ 10000 w 10000"/>
              <a:gd name="connsiteY3" fmla="*/ 0 h 10008"/>
              <a:gd name="connsiteX4" fmla="*/ 8233 w 10000"/>
              <a:gd name="connsiteY4" fmla="*/ 10008 h 10008"/>
              <a:gd name="connsiteX5" fmla="*/ 0 w 10000"/>
              <a:gd name="connsiteY5" fmla="*/ 10000 h 10008"/>
              <a:gd name="connsiteX0" fmla="*/ 0 w 10000"/>
              <a:gd name="connsiteY0" fmla="*/ 10000 h 10008"/>
              <a:gd name="connsiteX1" fmla="*/ 3380 w 10000"/>
              <a:gd name="connsiteY1" fmla="*/ 6528 h 10008"/>
              <a:gd name="connsiteX2" fmla="*/ 5818 w 10000"/>
              <a:gd name="connsiteY2" fmla="*/ 0 h 10008"/>
              <a:gd name="connsiteX3" fmla="*/ 10000 w 10000"/>
              <a:gd name="connsiteY3" fmla="*/ 0 h 10008"/>
              <a:gd name="connsiteX4" fmla="*/ 8233 w 10000"/>
              <a:gd name="connsiteY4" fmla="*/ 10008 h 10008"/>
              <a:gd name="connsiteX5" fmla="*/ 0 w 10000"/>
              <a:gd name="connsiteY5" fmla="*/ 10000 h 10008"/>
              <a:gd name="connsiteX0" fmla="*/ 0 w 10000"/>
              <a:gd name="connsiteY0" fmla="*/ 10000 h 10008"/>
              <a:gd name="connsiteX1" fmla="*/ 3380 w 10000"/>
              <a:gd name="connsiteY1" fmla="*/ 6528 h 10008"/>
              <a:gd name="connsiteX2" fmla="*/ 5818 w 10000"/>
              <a:gd name="connsiteY2" fmla="*/ 0 h 10008"/>
              <a:gd name="connsiteX3" fmla="*/ 10000 w 10000"/>
              <a:gd name="connsiteY3" fmla="*/ 0 h 10008"/>
              <a:gd name="connsiteX4" fmla="*/ 8233 w 10000"/>
              <a:gd name="connsiteY4" fmla="*/ 10008 h 10008"/>
              <a:gd name="connsiteX5" fmla="*/ 0 w 10000"/>
              <a:gd name="connsiteY5" fmla="*/ 10000 h 10008"/>
              <a:gd name="connsiteX0" fmla="*/ 0 w 10000"/>
              <a:gd name="connsiteY0" fmla="*/ 10000 h 10008"/>
              <a:gd name="connsiteX1" fmla="*/ 4452 w 10000"/>
              <a:gd name="connsiteY1" fmla="*/ 4784 h 10008"/>
              <a:gd name="connsiteX2" fmla="*/ 5818 w 10000"/>
              <a:gd name="connsiteY2" fmla="*/ 0 h 10008"/>
              <a:gd name="connsiteX3" fmla="*/ 10000 w 10000"/>
              <a:gd name="connsiteY3" fmla="*/ 0 h 10008"/>
              <a:gd name="connsiteX4" fmla="*/ 8233 w 10000"/>
              <a:gd name="connsiteY4" fmla="*/ 10008 h 10008"/>
              <a:gd name="connsiteX5" fmla="*/ 0 w 10000"/>
              <a:gd name="connsiteY5" fmla="*/ 10000 h 10008"/>
              <a:gd name="connsiteX0" fmla="*/ 0 w 10000"/>
              <a:gd name="connsiteY0" fmla="*/ 10000 h 10008"/>
              <a:gd name="connsiteX1" fmla="*/ 4452 w 10000"/>
              <a:gd name="connsiteY1" fmla="*/ 4784 h 10008"/>
              <a:gd name="connsiteX2" fmla="*/ 5818 w 10000"/>
              <a:gd name="connsiteY2" fmla="*/ 0 h 10008"/>
              <a:gd name="connsiteX3" fmla="*/ 10000 w 10000"/>
              <a:gd name="connsiteY3" fmla="*/ 0 h 10008"/>
              <a:gd name="connsiteX4" fmla="*/ 8233 w 10000"/>
              <a:gd name="connsiteY4" fmla="*/ 10008 h 10008"/>
              <a:gd name="connsiteX5" fmla="*/ 0 w 10000"/>
              <a:gd name="connsiteY5" fmla="*/ 10000 h 10008"/>
              <a:gd name="connsiteX0" fmla="*/ 0 w 10000"/>
              <a:gd name="connsiteY0" fmla="*/ 10000 h 10008"/>
              <a:gd name="connsiteX1" fmla="*/ 4481 w 10000"/>
              <a:gd name="connsiteY1" fmla="*/ 4794 h 10008"/>
              <a:gd name="connsiteX2" fmla="*/ 5818 w 10000"/>
              <a:gd name="connsiteY2" fmla="*/ 0 h 10008"/>
              <a:gd name="connsiteX3" fmla="*/ 10000 w 10000"/>
              <a:gd name="connsiteY3" fmla="*/ 0 h 10008"/>
              <a:gd name="connsiteX4" fmla="*/ 8233 w 10000"/>
              <a:gd name="connsiteY4" fmla="*/ 10008 h 10008"/>
              <a:gd name="connsiteX5" fmla="*/ 0 w 10000"/>
              <a:gd name="connsiteY5" fmla="*/ 10000 h 10008"/>
              <a:gd name="connsiteX0" fmla="*/ 0 w 10000"/>
              <a:gd name="connsiteY0" fmla="*/ 10000 h 10008"/>
              <a:gd name="connsiteX1" fmla="*/ 4481 w 10000"/>
              <a:gd name="connsiteY1" fmla="*/ 4794 h 10008"/>
              <a:gd name="connsiteX2" fmla="*/ 5818 w 10000"/>
              <a:gd name="connsiteY2" fmla="*/ 0 h 10008"/>
              <a:gd name="connsiteX3" fmla="*/ 10000 w 10000"/>
              <a:gd name="connsiteY3" fmla="*/ 0 h 10008"/>
              <a:gd name="connsiteX4" fmla="*/ 8233 w 10000"/>
              <a:gd name="connsiteY4" fmla="*/ 10008 h 10008"/>
              <a:gd name="connsiteX5" fmla="*/ 0 w 10000"/>
              <a:gd name="connsiteY5" fmla="*/ 10000 h 10008"/>
              <a:gd name="connsiteX0" fmla="*/ 0 w 10000"/>
              <a:gd name="connsiteY0" fmla="*/ 10000 h 10008"/>
              <a:gd name="connsiteX1" fmla="*/ 4481 w 10000"/>
              <a:gd name="connsiteY1" fmla="*/ 4794 h 10008"/>
              <a:gd name="connsiteX2" fmla="*/ 5818 w 10000"/>
              <a:gd name="connsiteY2" fmla="*/ 0 h 10008"/>
              <a:gd name="connsiteX3" fmla="*/ 10000 w 10000"/>
              <a:gd name="connsiteY3" fmla="*/ 0 h 10008"/>
              <a:gd name="connsiteX4" fmla="*/ 8233 w 10000"/>
              <a:gd name="connsiteY4" fmla="*/ 10008 h 10008"/>
              <a:gd name="connsiteX5" fmla="*/ 0 w 10000"/>
              <a:gd name="connsiteY5" fmla="*/ 10000 h 10008"/>
              <a:gd name="connsiteX0" fmla="*/ 0 w 10000"/>
              <a:gd name="connsiteY0" fmla="*/ 10000 h 10008"/>
              <a:gd name="connsiteX1" fmla="*/ 4481 w 10000"/>
              <a:gd name="connsiteY1" fmla="*/ 4794 h 10008"/>
              <a:gd name="connsiteX2" fmla="*/ 5818 w 10000"/>
              <a:gd name="connsiteY2" fmla="*/ 0 h 10008"/>
              <a:gd name="connsiteX3" fmla="*/ 10000 w 10000"/>
              <a:gd name="connsiteY3" fmla="*/ 0 h 10008"/>
              <a:gd name="connsiteX4" fmla="*/ 8233 w 10000"/>
              <a:gd name="connsiteY4" fmla="*/ 10008 h 10008"/>
              <a:gd name="connsiteX5" fmla="*/ 0 w 10000"/>
              <a:gd name="connsiteY5" fmla="*/ 10000 h 10008"/>
              <a:gd name="connsiteX0" fmla="*/ 0 w 10000"/>
              <a:gd name="connsiteY0" fmla="*/ 10000 h 10008"/>
              <a:gd name="connsiteX1" fmla="*/ 4481 w 10000"/>
              <a:gd name="connsiteY1" fmla="*/ 4794 h 10008"/>
              <a:gd name="connsiteX2" fmla="*/ 5818 w 10000"/>
              <a:gd name="connsiteY2" fmla="*/ 0 h 10008"/>
              <a:gd name="connsiteX3" fmla="*/ 10000 w 10000"/>
              <a:gd name="connsiteY3" fmla="*/ 0 h 10008"/>
              <a:gd name="connsiteX4" fmla="*/ 8233 w 10000"/>
              <a:gd name="connsiteY4" fmla="*/ 10008 h 10008"/>
              <a:gd name="connsiteX5" fmla="*/ 0 w 10000"/>
              <a:gd name="connsiteY5" fmla="*/ 10000 h 10008"/>
              <a:gd name="connsiteX0" fmla="*/ 0 w 10000"/>
              <a:gd name="connsiteY0" fmla="*/ 10000 h 10008"/>
              <a:gd name="connsiteX1" fmla="*/ 4481 w 10000"/>
              <a:gd name="connsiteY1" fmla="*/ 4794 h 10008"/>
              <a:gd name="connsiteX2" fmla="*/ 5818 w 10000"/>
              <a:gd name="connsiteY2" fmla="*/ 0 h 10008"/>
              <a:gd name="connsiteX3" fmla="*/ 10000 w 10000"/>
              <a:gd name="connsiteY3" fmla="*/ 0 h 10008"/>
              <a:gd name="connsiteX4" fmla="*/ 8233 w 10000"/>
              <a:gd name="connsiteY4" fmla="*/ 10008 h 10008"/>
              <a:gd name="connsiteX5" fmla="*/ 0 w 10000"/>
              <a:gd name="connsiteY5" fmla="*/ 10000 h 10008"/>
              <a:gd name="connsiteX0" fmla="*/ 0 w 10000"/>
              <a:gd name="connsiteY0" fmla="*/ 10000 h 10008"/>
              <a:gd name="connsiteX1" fmla="*/ 4481 w 10000"/>
              <a:gd name="connsiteY1" fmla="*/ 4794 h 10008"/>
              <a:gd name="connsiteX2" fmla="*/ 5818 w 10000"/>
              <a:gd name="connsiteY2" fmla="*/ 0 h 10008"/>
              <a:gd name="connsiteX3" fmla="*/ 10000 w 10000"/>
              <a:gd name="connsiteY3" fmla="*/ 0 h 10008"/>
              <a:gd name="connsiteX4" fmla="*/ 8233 w 10000"/>
              <a:gd name="connsiteY4" fmla="*/ 10008 h 10008"/>
              <a:gd name="connsiteX5" fmla="*/ 0 w 10000"/>
              <a:gd name="connsiteY5" fmla="*/ 10000 h 10008"/>
              <a:gd name="connsiteX0" fmla="*/ 0 w 10000"/>
              <a:gd name="connsiteY0" fmla="*/ 10000 h 10008"/>
              <a:gd name="connsiteX1" fmla="*/ 4481 w 10000"/>
              <a:gd name="connsiteY1" fmla="*/ 4794 h 10008"/>
              <a:gd name="connsiteX2" fmla="*/ 5818 w 10000"/>
              <a:gd name="connsiteY2" fmla="*/ 0 h 10008"/>
              <a:gd name="connsiteX3" fmla="*/ 10000 w 10000"/>
              <a:gd name="connsiteY3" fmla="*/ 0 h 10008"/>
              <a:gd name="connsiteX4" fmla="*/ 8233 w 10000"/>
              <a:gd name="connsiteY4" fmla="*/ 10008 h 10008"/>
              <a:gd name="connsiteX5" fmla="*/ 0 w 10000"/>
              <a:gd name="connsiteY5" fmla="*/ 10000 h 10008"/>
              <a:gd name="connsiteX0" fmla="*/ 0 w 10000"/>
              <a:gd name="connsiteY0" fmla="*/ 10000 h 10008"/>
              <a:gd name="connsiteX1" fmla="*/ 4481 w 10000"/>
              <a:gd name="connsiteY1" fmla="*/ 4794 h 10008"/>
              <a:gd name="connsiteX2" fmla="*/ 5818 w 10000"/>
              <a:gd name="connsiteY2" fmla="*/ 0 h 10008"/>
              <a:gd name="connsiteX3" fmla="*/ 10000 w 10000"/>
              <a:gd name="connsiteY3" fmla="*/ 0 h 10008"/>
              <a:gd name="connsiteX4" fmla="*/ 8233 w 10000"/>
              <a:gd name="connsiteY4" fmla="*/ 10008 h 10008"/>
              <a:gd name="connsiteX5" fmla="*/ 0 w 10000"/>
              <a:gd name="connsiteY5" fmla="*/ 10000 h 10008"/>
              <a:gd name="connsiteX0" fmla="*/ 0 w 10000"/>
              <a:gd name="connsiteY0" fmla="*/ 10000 h 10008"/>
              <a:gd name="connsiteX1" fmla="*/ 4481 w 10000"/>
              <a:gd name="connsiteY1" fmla="*/ 4794 h 10008"/>
              <a:gd name="connsiteX2" fmla="*/ 5818 w 10000"/>
              <a:gd name="connsiteY2" fmla="*/ 0 h 10008"/>
              <a:gd name="connsiteX3" fmla="*/ 10000 w 10000"/>
              <a:gd name="connsiteY3" fmla="*/ 0 h 10008"/>
              <a:gd name="connsiteX4" fmla="*/ 8233 w 10000"/>
              <a:gd name="connsiteY4" fmla="*/ 10008 h 10008"/>
              <a:gd name="connsiteX5" fmla="*/ 0 w 10000"/>
              <a:gd name="connsiteY5" fmla="*/ 10000 h 10008"/>
              <a:gd name="connsiteX0" fmla="*/ 0 w 10000"/>
              <a:gd name="connsiteY0" fmla="*/ 10000 h 10008"/>
              <a:gd name="connsiteX1" fmla="*/ 4481 w 10000"/>
              <a:gd name="connsiteY1" fmla="*/ 4794 h 10008"/>
              <a:gd name="connsiteX2" fmla="*/ 5818 w 10000"/>
              <a:gd name="connsiteY2" fmla="*/ 0 h 10008"/>
              <a:gd name="connsiteX3" fmla="*/ 10000 w 10000"/>
              <a:gd name="connsiteY3" fmla="*/ 0 h 10008"/>
              <a:gd name="connsiteX4" fmla="*/ 8233 w 10000"/>
              <a:gd name="connsiteY4" fmla="*/ 10008 h 10008"/>
              <a:gd name="connsiteX5" fmla="*/ 0 w 10000"/>
              <a:gd name="connsiteY5" fmla="*/ 10000 h 10008"/>
              <a:gd name="connsiteX0" fmla="*/ 0 w 10000"/>
              <a:gd name="connsiteY0" fmla="*/ 10000 h 10008"/>
              <a:gd name="connsiteX1" fmla="*/ 4481 w 10000"/>
              <a:gd name="connsiteY1" fmla="*/ 4794 h 10008"/>
              <a:gd name="connsiteX2" fmla="*/ 5818 w 10000"/>
              <a:gd name="connsiteY2" fmla="*/ 0 h 10008"/>
              <a:gd name="connsiteX3" fmla="*/ 10000 w 10000"/>
              <a:gd name="connsiteY3" fmla="*/ 0 h 10008"/>
              <a:gd name="connsiteX4" fmla="*/ 8233 w 10000"/>
              <a:gd name="connsiteY4" fmla="*/ 10008 h 10008"/>
              <a:gd name="connsiteX5" fmla="*/ 0 w 10000"/>
              <a:gd name="connsiteY5" fmla="*/ 10000 h 10008"/>
              <a:gd name="connsiteX0" fmla="*/ 0 w 10000"/>
              <a:gd name="connsiteY0" fmla="*/ 10000 h 10008"/>
              <a:gd name="connsiteX1" fmla="*/ 4481 w 10000"/>
              <a:gd name="connsiteY1" fmla="*/ 4794 h 10008"/>
              <a:gd name="connsiteX2" fmla="*/ 5818 w 10000"/>
              <a:gd name="connsiteY2" fmla="*/ 0 h 10008"/>
              <a:gd name="connsiteX3" fmla="*/ 10000 w 10000"/>
              <a:gd name="connsiteY3" fmla="*/ 0 h 10008"/>
              <a:gd name="connsiteX4" fmla="*/ 8233 w 10000"/>
              <a:gd name="connsiteY4" fmla="*/ 10008 h 10008"/>
              <a:gd name="connsiteX5" fmla="*/ 0 w 10000"/>
              <a:gd name="connsiteY5" fmla="*/ 10000 h 10008"/>
              <a:gd name="connsiteX0" fmla="*/ 0 w 10000"/>
              <a:gd name="connsiteY0" fmla="*/ 10000 h 10008"/>
              <a:gd name="connsiteX1" fmla="*/ 4481 w 10000"/>
              <a:gd name="connsiteY1" fmla="*/ 4794 h 10008"/>
              <a:gd name="connsiteX2" fmla="*/ 5818 w 10000"/>
              <a:gd name="connsiteY2" fmla="*/ 0 h 10008"/>
              <a:gd name="connsiteX3" fmla="*/ 10000 w 10000"/>
              <a:gd name="connsiteY3" fmla="*/ 0 h 10008"/>
              <a:gd name="connsiteX4" fmla="*/ 8233 w 10000"/>
              <a:gd name="connsiteY4" fmla="*/ 10008 h 10008"/>
              <a:gd name="connsiteX5" fmla="*/ 0 w 10000"/>
              <a:gd name="connsiteY5" fmla="*/ 10000 h 10008"/>
              <a:gd name="connsiteX0" fmla="*/ 0 w 10000"/>
              <a:gd name="connsiteY0" fmla="*/ 10000 h 10008"/>
              <a:gd name="connsiteX1" fmla="*/ 4481 w 10000"/>
              <a:gd name="connsiteY1" fmla="*/ 4794 h 10008"/>
              <a:gd name="connsiteX2" fmla="*/ 5818 w 10000"/>
              <a:gd name="connsiteY2" fmla="*/ 0 h 10008"/>
              <a:gd name="connsiteX3" fmla="*/ 10000 w 10000"/>
              <a:gd name="connsiteY3" fmla="*/ 0 h 10008"/>
              <a:gd name="connsiteX4" fmla="*/ 8233 w 10000"/>
              <a:gd name="connsiteY4" fmla="*/ 10008 h 10008"/>
              <a:gd name="connsiteX5" fmla="*/ 0 w 10000"/>
              <a:gd name="connsiteY5" fmla="*/ 10000 h 10008"/>
              <a:gd name="connsiteX0" fmla="*/ 0 w 10000"/>
              <a:gd name="connsiteY0" fmla="*/ 10000 h 10008"/>
              <a:gd name="connsiteX1" fmla="*/ 4481 w 10000"/>
              <a:gd name="connsiteY1" fmla="*/ 4794 h 10008"/>
              <a:gd name="connsiteX2" fmla="*/ 5818 w 10000"/>
              <a:gd name="connsiteY2" fmla="*/ 0 h 10008"/>
              <a:gd name="connsiteX3" fmla="*/ 10000 w 10000"/>
              <a:gd name="connsiteY3" fmla="*/ 0 h 10008"/>
              <a:gd name="connsiteX4" fmla="*/ 8233 w 10000"/>
              <a:gd name="connsiteY4" fmla="*/ 10008 h 10008"/>
              <a:gd name="connsiteX5" fmla="*/ 0 w 10000"/>
              <a:gd name="connsiteY5" fmla="*/ 10000 h 10008"/>
              <a:gd name="connsiteX0" fmla="*/ 0 w 10000"/>
              <a:gd name="connsiteY0" fmla="*/ 10000 h 10008"/>
              <a:gd name="connsiteX1" fmla="*/ 4481 w 10000"/>
              <a:gd name="connsiteY1" fmla="*/ 4794 h 10008"/>
              <a:gd name="connsiteX2" fmla="*/ 5818 w 10000"/>
              <a:gd name="connsiteY2" fmla="*/ 0 h 10008"/>
              <a:gd name="connsiteX3" fmla="*/ 10000 w 10000"/>
              <a:gd name="connsiteY3" fmla="*/ 0 h 10008"/>
              <a:gd name="connsiteX4" fmla="*/ 8233 w 10000"/>
              <a:gd name="connsiteY4" fmla="*/ 10008 h 10008"/>
              <a:gd name="connsiteX5" fmla="*/ 0 w 10000"/>
              <a:gd name="connsiteY5" fmla="*/ 10000 h 10008"/>
              <a:gd name="connsiteX0" fmla="*/ 0 w 10000"/>
              <a:gd name="connsiteY0" fmla="*/ 10000 h 10008"/>
              <a:gd name="connsiteX1" fmla="*/ 4481 w 10000"/>
              <a:gd name="connsiteY1" fmla="*/ 4794 h 10008"/>
              <a:gd name="connsiteX2" fmla="*/ 5818 w 10000"/>
              <a:gd name="connsiteY2" fmla="*/ 0 h 10008"/>
              <a:gd name="connsiteX3" fmla="*/ 10000 w 10000"/>
              <a:gd name="connsiteY3" fmla="*/ 0 h 10008"/>
              <a:gd name="connsiteX4" fmla="*/ 8457 w 10000"/>
              <a:gd name="connsiteY4" fmla="*/ 8710 h 10008"/>
              <a:gd name="connsiteX5" fmla="*/ 8233 w 10000"/>
              <a:gd name="connsiteY5" fmla="*/ 10008 h 10008"/>
              <a:gd name="connsiteX6" fmla="*/ 0 w 10000"/>
              <a:gd name="connsiteY6" fmla="*/ 10000 h 10008"/>
              <a:gd name="connsiteX0" fmla="*/ 0 w 10052"/>
              <a:gd name="connsiteY0" fmla="*/ 10000 h 10008"/>
              <a:gd name="connsiteX1" fmla="*/ 4481 w 10052"/>
              <a:gd name="connsiteY1" fmla="*/ 4794 h 10008"/>
              <a:gd name="connsiteX2" fmla="*/ 5818 w 10052"/>
              <a:gd name="connsiteY2" fmla="*/ 0 h 10008"/>
              <a:gd name="connsiteX3" fmla="*/ 10000 w 10052"/>
              <a:gd name="connsiteY3" fmla="*/ 0 h 10008"/>
              <a:gd name="connsiteX4" fmla="*/ 10052 w 10052"/>
              <a:gd name="connsiteY4" fmla="*/ 8078 h 10008"/>
              <a:gd name="connsiteX5" fmla="*/ 8233 w 10052"/>
              <a:gd name="connsiteY5" fmla="*/ 10008 h 10008"/>
              <a:gd name="connsiteX6" fmla="*/ 0 w 10052"/>
              <a:gd name="connsiteY6" fmla="*/ 10000 h 10008"/>
              <a:gd name="connsiteX0" fmla="*/ 0 w 10052"/>
              <a:gd name="connsiteY0" fmla="*/ 10000 h 10008"/>
              <a:gd name="connsiteX1" fmla="*/ 4481 w 10052"/>
              <a:gd name="connsiteY1" fmla="*/ 4794 h 10008"/>
              <a:gd name="connsiteX2" fmla="*/ 5818 w 10052"/>
              <a:gd name="connsiteY2" fmla="*/ 0 h 10008"/>
              <a:gd name="connsiteX3" fmla="*/ 10000 w 10052"/>
              <a:gd name="connsiteY3" fmla="*/ 0 h 10008"/>
              <a:gd name="connsiteX4" fmla="*/ 10052 w 10052"/>
              <a:gd name="connsiteY4" fmla="*/ 8078 h 10008"/>
              <a:gd name="connsiteX5" fmla="*/ 8233 w 10052"/>
              <a:gd name="connsiteY5" fmla="*/ 10008 h 10008"/>
              <a:gd name="connsiteX6" fmla="*/ 0 w 10052"/>
              <a:gd name="connsiteY6" fmla="*/ 10000 h 10008"/>
              <a:gd name="connsiteX0" fmla="*/ 0 w 10052"/>
              <a:gd name="connsiteY0" fmla="*/ 10000 h 10008"/>
              <a:gd name="connsiteX1" fmla="*/ 4481 w 10052"/>
              <a:gd name="connsiteY1" fmla="*/ 4794 h 10008"/>
              <a:gd name="connsiteX2" fmla="*/ 5818 w 10052"/>
              <a:gd name="connsiteY2" fmla="*/ 0 h 10008"/>
              <a:gd name="connsiteX3" fmla="*/ 10000 w 10052"/>
              <a:gd name="connsiteY3" fmla="*/ 0 h 10008"/>
              <a:gd name="connsiteX4" fmla="*/ 10052 w 10052"/>
              <a:gd name="connsiteY4" fmla="*/ 8078 h 10008"/>
              <a:gd name="connsiteX5" fmla="*/ 8233 w 10052"/>
              <a:gd name="connsiteY5" fmla="*/ 10008 h 10008"/>
              <a:gd name="connsiteX6" fmla="*/ 0 w 10052"/>
              <a:gd name="connsiteY6" fmla="*/ 10000 h 10008"/>
              <a:gd name="connsiteX0" fmla="*/ 0 w 10052"/>
              <a:gd name="connsiteY0" fmla="*/ 10000 h 10008"/>
              <a:gd name="connsiteX1" fmla="*/ 4481 w 10052"/>
              <a:gd name="connsiteY1" fmla="*/ 4794 h 10008"/>
              <a:gd name="connsiteX2" fmla="*/ 5818 w 10052"/>
              <a:gd name="connsiteY2" fmla="*/ 0 h 10008"/>
              <a:gd name="connsiteX3" fmla="*/ 10000 w 10052"/>
              <a:gd name="connsiteY3" fmla="*/ 0 h 10008"/>
              <a:gd name="connsiteX4" fmla="*/ 10052 w 10052"/>
              <a:gd name="connsiteY4" fmla="*/ 8078 h 10008"/>
              <a:gd name="connsiteX5" fmla="*/ 8233 w 10052"/>
              <a:gd name="connsiteY5" fmla="*/ 10008 h 10008"/>
              <a:gd name="connsiteX6" fmla="*/ 0 w 10052"/>
              <a:gd name="connsiteY6" fmla="*/ 10000 h 10008"/>
              <a:gd name="connsiteX0" fmla="*/ 0 w 10052"/>
              <a:gd name="connsiteY0" fmla="*/ 10000 h 10008"/>
              <a:gd name="connsiteX1" fmla="*/ 4481 w 10052"/>
              <a:gd name="connsiteY1" fmla="*/ 4794 h 10008"/>
              <a:gd name="connsiteX2" fmla="*/ 5818 w 10052"/>
              <a:gd name="connsiteY2" fmla="*/ 0 h 10008"/>
              <a:gd name="connsiteX3" fmla="*/ 10000 w 10052"/>
              <a:gd name="connsiteY3" fmla="*/ 0 h 10008"/>
              <a:gd name="connsiteX4" fmla="*/ 10052 w 10052"/>
              <a:gd name="connsiteY4" fmla="*/ 8078 h 10008"/>
              <a:gd name="connsiteX5" fmla="*/ 8233 w 10052"/>
              <a:gd name="connsiteY5" fmla="*/ 10008 h 10008"/>
              <a:gd name="connsiteX6" fmla="*/ 0 w 10052"/>
              <a:gd name="connsiteY6" fmla="*/ 10000 h 10008"/>
              <a:gd name="connsiteX0" fmla="*/ 0 w 10052"/>
              <a:gd name="connsiteY0" fmla="*/ 10000 h 10008"/>
              <a:gd name="connsiteX1" fmla="*/ 4481 w 10052"/>
              <a:gd name="connsiteY1" fmla="*/ 4794 h 10008"/>
              <a:gd name="connsiteX2" fmla="*/ 5818 w 10052"/>
              <a:gd name="connsiteY2" fmla="*/ 0 h 10008"/>
              <a:gd name="connsiteX3" fmla="*/ 10000 w 10052"/>
              <a:gd name="connsiteY3" fmla="*/ 0 h 10008"/>
              <a:gd name="connsiteX4" fmla="*/ 10052 w 10052"/>
              <a:gd name="connsiteY4" fmla="*/ 8078 h 10008"/>
              <a:gd name="connsiteX5" fmla="*/ 8233 w 10052"/>
              <a:gd name="connsiteY5" fmla="*/ 10008 h 10008"/>
              <a:gd name="connsiteX6" fmla="*/ 0 w 10052"/>
              <a:gd name="connsiteY6" fmla="*/ 10000 h 10008"/>
              <a:gd name="connsiteX0" fmla="*/ 0 w 10052"/>
              <a:gd name="connsiteY0" fmla="*/ 10000 h 10008"/>
              <a:gd name="connsiteX1" fmla="*/ 4481 w 10052"/>
              <a:gd name="connsiteY1" fmla="*/ 4794 h 10008"/>
              <a:gd name="connsiteX2" fmla="*/ 5818 w 10052"/>
              <a:gd name="connsiteY2" fmla="*/ 0 h 10008"/>
              <a:gd name="connsiteX3" fmla="*/ 10000 w 10052"/>
              <a:gd name="connsiteY3" fmla="*/ 0 h 10008"/>
              <a:gd name="connsiteX4" fmla="*/ 10052 w 10052"/>
              <a:gd name="connsiteY4" fmla="*/ 8078 h 10008"/>
              <a:gd name="connsiteX5" fmla="*/ 8177 w 10052"/>
              <a:gd name="connsiteY5" fmla="*/ 10008 h 10008"/>
              <a:gd name="connsiteX6" fmla="*/ 0 w 10052"/>
              <a:gd name="connsiteY6" fmla="*/ 10000 h 10008"/>
              <a:gd name="connsiteX0" fmla="*/ 0 w 10052"/>
              <a:gd name="connsiteY0" fmla="*/ 10000 h 10008"/>
              <a:gd name="connsiteX1" fmla="*/ 4481 w 10052"/>
              <a:gd name="connsiteY1" fmla="*/ 4794 h 10008"/>
              <a:gd name="connsiteX2" fmla="*/ 5818 w 10052"/>
              <a:gd name="connsiteY2" fmla="*/ 0 h 10008"/>
              <a:gd name="connsiteX3" fmla="*/ 10000 w 10052"/>
              <a:gd name="connsiteY3" fmla="*/ 0 h 10008"/>
              <a:gd name="connsiteX4" fmla="*/ 10052 w 10052"/>
              <a:gd name="connsiteY4" fmla="*/ 8078 h 10008"/>
              <a:gd name="connsiteX5" fmla="*/ 8177 w 10052"/>
              <a:gd name="connsiteY5" fmla="*/ 10008 h 10008"/>
              <a:gd name="connsiteX6" fmla="*/ 0 w 10052"/>
              <a:gd name="connsiteY6" fmla="*/ 10000 h 10008"/>
              <a:gd name="connsiteX0" fmla="*/ 0 w 10006"/>
              <a:gd name="connsiteY0" fmla="*/ 10000 h 10008"/>
              <a:gd name="connsiteX1" fmla="*/ 4481 w 10006"/>
              <a:gd name="connsiteY1" fmla="*/ 4794 h 10008"/>
              <a:gd name="connsiteX2" fmla="*/ 5818 w 10006"/>
              <a:gd name="connsiteY2" fmla="*/ 0 h 10008"/>
              <a:gd name="connsiteX3" fmla="*/ 10000 w 10006"/>
              <a:gd name="connsiteY3" fmla="*/ 0 h 10008"/>
              <a:gd name="connsiteX4" fmla="*/ 10006 w 10006"/>
              <a:gd name="connsiteY4" fmla="*/ 8116 h 10008"/>
              <a:gd name="connsiteX5" fmla="*/ 8177 w 10006"/>
              <a:gd name="connsiteY5" fmla="*/ 10008 h 10008"/>
              <a:gd name="connsiteX6" fmla="*/ 0 w 10006"/>
              <a:gd name="connsiteY6" fmla="*/ 10000 h 10008"/>
              <a:gd name="connsiteX0" fmla="*/ 0 w 10006"/>
              <a:gd name="connsiteY0" fmla="*/ 10000 h 10008"/>
              <a:gd name="connsiteX1" fmla="*/ 4481 w 10006"/>
              <a:gd name="connsiteY1" fmla="*/ 4794 h 10008"/>
              <a:gd name="connsiteX2" fmla="*/ 5818 w 10006"/>
              <a:gd name="connsiteY2" fmla="*/ 0 h 10008"/>
              <a:gd name="connsiteX3" fmla="*/ 10000 w 10006"/>
              <a:gd name="connsiteY3" fmla="*/ 0 h 10008"/>
              <a:gd name="connsiteX4" fmla="*/ 10006 w 10006"/>
              <a:gd name="connsiteY4" fmla="*/ 8116 h 10008"/>
              <a:gd name="connsiteX5" fmla="*/ 8177 w 10006"/>
              <a:gd name="connsiteY5" fmla="*/ 10008 h 10008"/>
              <a:gd name="connsiteX6" fmla="*/ 0 w 10006"/>
              <a:gd name="connsiteY6" fmla="*/ 10000 h 10008"/>
              <a:gd name="connsiteX0" fmla="*/ 0 w 10003"/>
              <a:gd name="connsiteY0" fmla="*/ 10000 h 10008"/>
              <a:gd name="connsiteX1" fmla="*/ 4481 w 10003"/>
              <a:gd name="connsiteY1" fmla="*/ 4794 h 10008"/>
              <a:gd name="connsiteX2" fmla="*/ 5818 w 10003"/>
              <a:gd name="connsiteY2" fmla="*/ 0 h 10008"/>
              <a:gd name="connsiteX3" fmla="*/ 10000 w 10003"/>
              <a:gd name="connsiteY3" fmla="*/ 0 h 10008"/>
              <a:gd name="connsiteX4" fmla="*/ 9997 w 10003"/>
              <a:gd name="connsiteY4" fmla="*/ 8217 h 10008"/>
              <a:gd name="connsiteX5" fmla="*/ 8177 w 10003"/>
              <a:gd name="connsiteY5" fmla="*/ 10008 h 10008"/>
              <a:gd name="connsiteX6" fmla="*/ 0 w 10003"/>
              <a:gd name="connsiteY6" fmla="*/ 10000 h 10008"/>
              <a:gd name="connsiteX0" fmla="*/ 0 w 10003"/>
              <a:gd name="connsiteY0" fmla="*/ 10000 h 10008"/>
              <a:gd name="connsiteX1" fmla="*/ 4481 w 10003"/>
              <a:gd name="connsiteY1" fmla="*/ 4794 h 10008"/>
              <a:gd name="connsiteX2" fmla="*/ 5818 w 10003"/>
              <a:gd name="connsiteY2" fmla="*/ 0 h 10008"/>
              <a:gd name="connsiteX3" fmla="*/ 10000 w 10003"/>
              <a:gd name="connsiteY3" fmla="*/ 0 h 10008"/>
              <a:gd name="connsiteX4" fmla="*/ 9997 w 10003"/>
              <a:gd name="connsiteY4" fmla="*/ 8217 h 10008"/>
              <a:gd name="connsiteX5" fmla="*/ 8177 w 10003"/>
              <a:gd name="connsiteY5" fmla="*/ 10008 h 10008"/>
              <a:gd name="connsiteX6" fmla="*/ 0 w 10003"/>
              <a:gd name="connsiteY6" fmla="*/ 10000 h 10008"/>
              <a:gd name="connsiteX0" fmla="*/ 0 w 10003"/>
              <a:gd name="connsiteY0" fmla="*/ 10000 h 10008"/>
              <a:gd name="connsiteX1" fmla="*/ 4481 w 10003"/>
              <a:gd name="connsiteY1" fmla="*/ 4794 h 10008"/>
              <a:gd name="connsiteX2" fmla="*/ 5818 w 10003"/>
              <a:gd name="connsiteY2" fmla="*/ 0 h 10008"/>
              <a:gd name="connsiteX3" fmla="*/ 10000 w 10003"/>
              <a:gd name="connsiteY3" fmla="*/ 0 h 10008"/>
              <a:gd name="connsiteX4" fmla="*/ 9997 w 10003"/>
              <a:gd name="connsiteY4" fmla="*/ 8217 h 10008"/>
              <a:gd name="connsiteX5" fmla="*/ 8177 w 10003"/>
              <a:gd name="connsiteY5" fmla="*/ 10008 h 10008"/>
              <a:gd name="connsiteX6" fmla="*/ 0 w 10003"/>
              <a:gd name="connsiteY6" fmla="*/ 10000 h 10008"/>
              <a:gd name="connsiteX0" fmla="*/ 0 w 10003"/>
              <a:gd name="connsiteY0" fmla="*/ 10000 h 10008"/>
              <a:gd name="connsiteX1" fmla="*/ 4481 w 10003"/>
              <a:gd name="connsiteY1" fmla="*/ 4794 h 10008"/>
              <a:gd name="connsiteX2" fmla="*/ 5818 w 10003"/>
              <a:gd name="connsiteY2" fmla="*/ 0 h 10008"/>
              <a:gd name="connsiteX3" fmla="*/ 10000 w 10003"/>
              <a:gd name="connsiteY3" fmla="*/ 0 h 10008"/>
              <a:gd name="connsiteX4" fmla="*/ 9997 w 10003"/>
              <a:gd name="connsiteY4" fmla="*/ 8217 h 10008"/>
              <a:gd name="connsiteX5" fmla="*/ 8177 w 10003"/>
              <a:gd name="connsiteY5" fmla="*/ 10008 h 10008"/>
              <a:gd name="connsiteX6" fmla="*/ 0 w 10003"/>
              <a:gd name="connsiteY6" fmla="*/ 10000 h 10008"/>
              <a:gd name="connsiteX0" fmla="*/ 0 w 10003"/>
              <a:gd name="connsiteY0" fmla="*/ 10000 h 10008"/>
              <a:gd name="connsiteX1" fmla="*/ 4481 w 10003"/>
              <a:gd name="connsiteY1" fmla="*/ 4794 h 10008"/>
              <a:gd name="connsiteX2" fmla="*/ 5818 w 10003"/>
              <a:gd name="connsiteY2" fmla="*/ 0 h 10008"/>
              <a:gd name="connsiteX3" fmla="*/ 10000 w 10003"/>
              <a:gd name="connsiteY3" fmla="*/ 0 h 10008"/>
              <a:gd name="connsiteX4" fmla="*/ 9997 w 10003"/>
              <a:gd name="connsiteY4" fmla="*/ 8217 h 10008"/>
              <a:gd name="connsiteX5" fmla="*/ 8177 w 10003"/>
              <a:gd name="connsiteY5" fmla="*/ 10008 h 10008"/>
              <a:gd name="connsiteX6" fmla="*/ 0 w 10003"/>
              <a:gd name="connsiteY6" fmla="*/ 10000 h 10008"/>
              <a:gd name="connsiteX0" fmla="*/ 0 w 10003"/>
              <a:gd name="connsiteY0" fmla="*/ 10000 h 10008"/>
              <a:gd name="connsiteX1" fmla="*/ 4481 w 10003"/>
              <a:gd name="connsiteY1" fmla="*/ 4794 h 10008"/>
              <a:gd name="connsiteX2" fmla="*/ 5818 w 10003"/>
              <a:gd name="connsiteY2" fmla="*/ 0 h 10008"/>
              <a:gd name="connsiteX3" fmla="*/ 10000 w 10003"/>
              <a:gd name="connsiteY3" fmla="*/ 0 h 10008"/>
              <a:gd name="connsiteX4" fmla="*/ 9997 w 10003"/>
              <a:gd name="connsiteY4" fmla="*/ 8217 h 10008"/>
              <a:gd name="connsiteX5" fmla="*/ 8177 w 10003"/>
              <a:gd name="connsiteY5" fmla="*/ 10008 h 10008"/>
              <a:gd name="connsiteX6" fmla="*/ 0 w 10003"/>
              <a:gd name="connsiteY6" fmla="*/ 10000 h 10008"/>
              <a:gd name="connsiteX0" fmla="*/ 0 w 10003"/>
              <a:gd name="connsiteY0" fmla="*/ 10000 h 10008"/>
              <a:gd name="connsiteX1" fmla="*/ 4481 w 10003"/>
              <a:gd name="connsiteY1" fmla="*/ 4794 h 10008"/>
              <a:gd name="connsiteX2" fmla="*/ 5818 w 10003"/>
              <a:gd name="connsiteY2" fmla="*/ 0 h 10008"/>
              <a:gd name="connsiteX3" fmla="*/ 10000 w 10003"/>
              <a:gd name="connsiteY3" fmla="*/ 0 h 10008"/>
              <a:gd name="connsiteX4" fmla="*/ 9997 w 10003"/>
              <a:gd name="connsiteY4" fmla="*/ 8217 h 10008"/>
              <a:gd name="connsiteX5" fmla="*/ 8177 w 10003"/>
              <a:gd name="connsiteY5" fmla="*/ 10008 h 10008"/>
              <a:gd name="connsiteX6" fmla="*/ 0 w 10003"/>
              <a:gd name="connsiteY6" fmla="*/ 10000 h 10008"/>
              <a:gd name="connsiteX0" fmla="*/ 0 w 10003"/>
              <a:gd name="connsiteY0" fmla="*/ 10000 h 10008"/>
              <a:gd name="connsiteX1" fmla="*/ 4481 w 10003"/>
              <a:gd name="connsiteY1" fmla="*/ 4794 h 10008"/>
              <a:gd name="connsiteX2" fmla="*/ 5818 w 10003"/>
              <a:gd name="connsiteY2" fmla="*/ 0 h 10008"/>
              <a:gd name="connsiteX3" fmla="*/ 10000 w 10003"/>
              <a:gd name="connsiteY3" fmla="*/ 0 h 10008"/>
              <a:gd name="connsiteX4" fmla="*/ 9997 w 10003"/>
              <a:gd name="connsiteY4" fmla="*/ 8217 h 10008"/>
              <a:gd name="connsiteX5" fmla="*/ 8177 w 10003"/>
              <a:gd name="connsiteY5" fmla="*/ 10008 h 10008"/>
              <a:gd name="connsiteX6" fmla="*/ 0 w 10003"/>
              <a:gd name="connsiteY6" fmla="*/ 10000 h 10008"/>
              <a:gd name="connsiteX0" fmla="*/ 0 w 10003"/>
              <a:gd name="connsiteY0" fmla="*/ 10000 h 10008"/>
              <a:gd name="connsiteX1" fmla="*/ 4481 w 10003"/>
              <a:gd name="connsiteY1" fmla="*/ 4794 h 10008"/>
              <a:gd name="connsiteX2" fmla="*/ 5818 w 10003"/>
              <a:gd name="connsiteY2" fmla="*/ 0 h 10008"/>
              <a:gd name="connsiteX3" fmla="*/ 10000 w 10003"/>
              <a:gd name="connsiteY3" fmla="*/ 0 h 10008"/>
              <a:gd name="connsiteX4" fmla="*/ 9997 w 10003"/>
              <a:gd name="connsiteY4" fmla="*/ 8217 h 10008"/>
              <a:gd name="connsiteX5" fmla="*/ 8177 w 10003"/>
              <a:gd name="connsiteY5" fmla="*/ 10008 h 10008"/>
              <a:gd name="connsiteX6" fmla="*/ 0 w 10003"/>
              <a:gd name="connsiteY6" fmla="*/ 10000 h 10008"/>
              <a:gd name="connsiteX0" fmla="*/ 0 w 10003"/>
              <a:gd name="connsiteY0" fmla="*/ 10000 h 10008"/>
              <a:gd name="connsiteX1" fmla="*/ 4481 w 10003"/>
              <a:gd name="connsiteY1" fmla="*/ 4794 h 10008"/>
              <a:gd name="connsiteX2" fmla="*/ 5818 w 10003"/>
              <a:gd name="connsiteY2" fmla="*/ 0 h 10008"/>
              <a:gd name="connsiteX3" fmla="*/ 10000 w 10003"/>
              <a:gd name="connsiteY3" fmla="*/ 0 h 10008"/>
              <a:gd name="connsiteX4" fmla="*/ 9997 w 10003"/>
              <a:gd name="connsiteY4" fmla="*/ 8217 h 10008"/>
              <a:gd name="connsiteX5" fmla="*/ 8177 w 10003"/>
              <a:gd name="connsiteY5" fmla="*/ 10008 h 10008"/>
              <a:gd name="connsiteX6" fmla="*/ 0 w 10003"/>
              <a:gd name="connsiteY6" fmla="*/ 10000 h 10008"/>
              <a:gd name="connsiteX0" fmla="*/ 0 w 10003"/>
              <a:gd name="connsiteY0" fmla="*/ 10000 h 10008"/>
              <a:gd name="connsiteX1" fmla="*/ 4650 w 10003"/>
              <a:gd name="connsiteY1" fmla="*/ 4812 h 10008"/>
              <a:gd name="connsiteX2" fmla="*/ 5818 w 10003"/>
              <a:gd name="connsiteY2" fmla="*/ 0 h 10008"/>
              <a:gd name="connsiteX3" fmla="*/ 10000 w 10003"/>
              <a:gd name="connsiteY3" fmla="*/ 0 h 10008"/>
              <a:gd name="connsiteX4" fmla="*/ 9997 w 10003"/>
              <a:gd name="connsiteY4" fmla="*/ 8217 h 10008"/>
              <a:gd name="connsiteX5" fmla="*/ 8177 w 10003"/>
              <a:gd name="connsiteY5" fmla="*/ 10008 h 10008"/>
              <a:gd name="connsiteX6" fmla="*/ 0 w 10003"/>
              <a:gd name="connsiteY6" fmla="*/ 10000 h 10008"/>
              <a:gd name="connsiteX0" fmla="*/ 0 w 10003"/>
              <a:gd name="connsiteY0" fmla="*/ 10000 h 10008"/>
              <a:gd name="connsiteX1" fmla="*/ 4650 w 10003"/>
              <a:gd name="connsiteY1" fmla="*/ 4812 h 10008"/>
              <a:gd name="connsiteX2" fmla="*/ 5818 w 10003"/>
              <a:gd name="connsiteY2" fmla="*/ 0 h 10008"/>
              <a:gd name="connsiteX3" fmla="*/ 10000 w 10003"/>
              <a:gd name="connsiteY3" fmla="*/ 0 h 10008"/>
              <a:gd name="connsiteX4" fmla="*/ 9997 w 10003"/>
              <a:gd name="connsiteY4" fmla="*/ 8217 h 10008"/>
              <a:gd name="connsiteX5" fmla="*/ 8177 w 10003"/>
              <a:gd name="connsiteY5" fmla="*/ 10008 h 10008"/>
              <a:gd name="connsiteX6" fmla="*/ 0 w 10003"/>
              <a:gd name="connsiteY6" fmla="*/ 10000 h 10008"/>
              <a:gd name="connsiteX0" fmla="*/ 0 w 10003"/>
              <a:gd name="connsiteY0" fmla="*/ 10000 h 10000"/>
              <a:gd name="connsiteX1" fmla="*/ 4650 w 10003"/>
              <a:gd name="connsiteY1" fmla="*/ 4812 h 10000"/>
              <a:gd name="connsiteX2" fmla="*/ 5818 w 10003"/>
              <a:gd name="connsiteY2" fmla="*/ 0 h 10000"/>
              <a:gd name="connsiteX3" fmla="*/ 10000 w 10003"/>
              <a:gd name="connsiteY3" fmla="*/ 0 h 10000"/>
              <a:gd name="connsiteX4" fmla="*/ 9997 w 10003"/>
              <a:gd name="connsiteY4" fmla="*/ 8217 h 10000"/>
              <a:gd name="connsiteX5" fmla="*/ 8229 w 10003"/>
              <a:gd name="connsiteY5" fmla="*/ 9999 h 10000"/>
              <a:gd name="connsiteX6" fmla="*/ 0 w 10003"/>
              <a:gd name="connsiteY6" fmla="*/ 10000 h 10000"/>
              <a:gd name="connsiteX0" fmla="*/ 0 w 10003"/>
              <a:gd name="connsiteY0" fmla="*/ 10000 h 10000"/>
              <a:gd name="connsiteX1" fmla="*/ 4650 w 10003"/>
              <a:gd name="connsiteY1" fmla="*/ 4812 h 10000"/>
              <a:gd name="connsiteX2" fmla="*/ 5818 w 10003"/>
              <a:gd name="connsiteY2" fmla="*/ 0 h 10000"/>
              <a:gd name="connsiteX3" fmla="*/ 10000 w 10003"/>
              <a:gd name="connsiteY3" fmla="*/ 0 h 10000"/>
              <a:gd name="connsiteX4" fmla="*/ 9997 w 10003"/>
              <a:gd name="connsiteY4" fmla="*/ 8253 h 10000"/>
              <a:gd name="connsiteX5" fmla="*/ 8229 w 10003"/>
              <a:gd name="connsiteY5" fmla="*/ 9999 h 10000"/>
              <a:gd name="connsiteX6" fmla="*/ 0 w 10003"/>
              <a:gd name="connsiteY6" fmla="*/ 10000 h 10000"/>
              <a:gd name="connsiteX0" fmla="*/ 0 w 10042"/>
              <a:gd name="connsiteY0" fmla="*/ 10009 h 10009"/>
              <a:gd name="connsiteX1" fmla="*/ 4689 w 10042"/>
              <a:gd name="connsiteY1" fmla="*/ 4812 h 10009"/>
              <a:gd name="connsiteX2" fmla="*/ 5857 w 10042"/>
              <a:gd name="connsiteY2" fmla="*/ 0 h 10009"/>
              <a:gd name="connsiteX3" fmla="*/ 10039 w 10042"/>
              <a:gd name="connsiteY3" fmla="*/ 0 h 10009"/>
              <a:gd name="connsiteX4" fmla="*/ 10036 w 10042"/>
              <a:gd name="connsiteY4" fmla="*/ 8253 h 10009"/>
              <a:gd name="connsiteX5" fmla="*/ 8268 w 10042"/>
              <a:gd name="connsiteY5" fmla="*/ 9999 h 10009"/>
              <a:gd name="connsiteX6" fmla="*/ 0 w 10042"/>
              <a:gd name="connsiteY6" fmla="*/ 10009 h 10009"/>
              <a:gd name="connsiteX0" fmla="*/ 0 w 10042"/>
              <a:gd name="connsiteY0" fmla="*/ 10009 h 10009"/>
              <a:gd name="connsiteX1" fmla="*/ 4507 w 10042"/>
              <a:gd name="connsiteY1" fmla="*/ 4821 h 10009"/>
              <a:gd name="connsiteX2" fmla="*/ 5857 w 10042"/>
              <a:gd name="connsiteY2" fmla="*/ 0 h 10009"/>
              <a:gd name="connsiteX3" fmla="*/ 10039 w 10042"/>
              <a:gd name="connsiteY3" fmla="*/ 0 h 10009"/>
              <a:gd name="connsiteX4" fmla="*/ 10036 w 10042"/>
              <a:gd name="connsiteY4" fmla="*/ 8253 h 10009"/>
              <a:gd name="connsiteX5" fmla="*/ 8268 w 10042"/>
              <a:gd name="connsiteY5" fmla="*/ 9999 h 10009"/>
              <a:gd name="connsiteX6" fmla="*/ 0 w 10042"/>
              <a:gd name="connsiteY6" fmla="*/ 10009 h 10009"/>
              <a:gd name="connsiteX0" fmla="*/ 0 w 10042"/>
              <a:gd name="connsiteY0" fmla="*/ 10009 h 10009"/>
              <a:gd name="connsiteX1" fmla="*/ 4481 w 10042"/>
              <a:gd name="connsiteY1" fmla="*/ 4848 h 10009"/>
              <a:gd name="connsiteX2" fmla="*/ 5857 w 10042"/>
              <a:gd name="connsiteY2" fmla="*/ 0 h 10009"/>
              <a:gd name="connsiteX3" fmla="*/ 10039 w 10042"/>
              <a:gd name="connsiteY3" fmla="*/ 0 h 10009"/>
              <a:gd name="connsiteX4" fmla="*/ 10036 w 10042"/>
              <a:gd name="connsiteY4" fmla="*/ 8253 h 10009"/>
              <a:gd name="connsiteX5" fmla="*/ 8268 w 10042"/>
              <a:gd name="connsiteY5" fmla="*/ 9999 h 10009"/>
              <a:gd name="connsiteX6" fmla="*/ 0 w 10042"/>
              <a:gd name="connsiteY6" fmla="*/ 10009 h 10009"/>
              <a:gd name="connsiteX0" fmla="*/ 0 w 10042"/>
              <a:gd name="connsiteY0" fmla="*/ 10009 h 10009"/>
              <a:gd name="connsiteX1" fmla="*/ 4481 w 10042"/>
              <a:gd name="connsiteY1" fmla="*/ 4848 h 10009"/>
              <a:gd name="connsiteX2" fmla="*/ 5844 w 10042"/>
              <a:gd name="connsiteY2" fmla="*/ 9 h 10009"/>
              <a:gd name="connsiteX3" fmla="*/ 10039 w 10042"/>
              <a:gd name="connsiteY3" fmla="*/ 0 h 10009"/>
              <a:gd name="connsiteX4" fmla="*/ 10036 w 10042"/>
              <a:gd name="connsiteY4" fmla="*/ 8253 h 10009"/>
              <a:gd name="connsiteX5" fmla="*/ 8268 w 10042"/>
              <a:gd name="connsiteY5" fmla="*/ 9999 h 10009"/>
              <a:gd name="connsiteX6" fmla="*/ 0 w 10042"/>
              <a:gd name="connsiteY6" fmla="*/ 10009 h 10009"/>
              <a:gd name="connsiteX0" fmla="*/ 0 w 10042"/>
              <a:gd name="connsiteY0" fmla="*/ 10009 h 10009"/>
              <a:gd name="connsiteX1" fmla="*/ 4481 w 10042"/>
              <a:gd name="connsiteY1" fmla="*/ 4848 h 10009"/>
              <a:gd name="connsiteX2" fmla="*/ 5844 w 10042"/>
              <a:gd name="connsiteY2" fmla="*/ 9 h 10009"/>
              <a:gd name="connsiteX3" fmla="*/ 10039 w 10042"/>
              <a:gd name="connsiteY3" fmla="*/ 0 h 10009"/>
              <a:gd name="connsiteX4" fmla="*/ 10036 w 10042"/>
              <a:gd name="connsiteY4" fmla="*/ 8253 h 10009"/>
              <a:gd name="connsiteX5" fmla="*/ 8268 w 10042"/>
              <a:gd name="connsiteY5" fmla="*/ 9999 h 10009"/>
              <a:gd name="connsiteX6" fmla="*/ 0 w 10042"/>
              <a:gd name="connsiteY6" fmla="*/ 10009 h 10009"/>
              <a:gd name="connsiteX0" fmla="*/ 0 w 10042"/>
              <a:gd name="connsiteY0" fmla="*/ 10009 h 10009"/>
              <a:gd name="connsiteX1" fmla="*/ 4481 w 10042"/>
              <a:gd name="connsiteY1" fmla="*/ 4848 h 10009"/>
              <a:gd name="connsiteX2" fmla="*/ 5844 w 10042"/>
              <a:gd name="connsiteY2" fmla="*/ 9 h 10009"/>
              <a:gd name="connsiteX3" fmla="*/ 10039 w 10042"/>
              <a:gd name="connsiteY3" fmla="*/ 0 h 10009"/>
              <a:gd name="connsiteX4" fmla="*/ 10036 w 10042"/>
              <a:gd name="connsiteY4" fmla="*/ 8253 h 10009"/>
              <a:gd name="connsiteX5" fmla="*/ 8268 w 10042"/>
              <a:gd name="connsiteY5" fmla="*/ 9999 h 10009"/>
              <a:gd name="connsiteX6" fmla="*/ 0 w 10042"/>
              <a:gd name="connsiteY6" fmla="*/ 10009 h 10009"/>
              <a:gd name="connsiteX0" fmla="*/ 65 w 10107"/>
              <a:gd name="connsiteY0" fmla="*/ 10009 h 10009"/>
              <a:gd name="connsiteX1" fmla="*/ 4546 w 10107"/>
              <a:gd name="connsiteY1" fmla="*/ 4848 h 10009"/>
              <a:gd name="connsiteX2" fmla="*/ 5909 w 10107"/>
              <a:gd name="connsiteY2" fmla="*/ 9 h 10009"/>
              <a:gd name="connsiteX3" fmla="*/ 10104 w 10107"/>
              <a:gd name="connsiteY3" fmla="*/ 0 h 10009"/>
              <a:gd name="connsiteX4" fmla="*/ 10101 w 10107"/>
              <a:gd name="connsiteY4" fmla="*/ 8253 h 10009"/>
              <a:gd name="connsiteX5" fmla="*/ 8333 w 10107"/>
              <a:gd name="connsiteY5" fmla="*/ 9999 h 10009"/>
              <a:gd name="connsiteX6" fmla="*/ 65 w 10107"/>
              <a:gd name="connsiteY6" fmla="*/ 10009 h 10009"/>
              <a:gd name="connsiteX0" fmla="*/ 65 w 10107"/>
              <a:gd name="connsiteY0" fmla="*/ 10009 h 10009"/>
              <a:gd name="connsiteX1" fmla="*/ 4546 w 10107"/>
              <a:gd name="connsiteY1" fmla="*/ 4848 h 10009"/>
              <a:gd name="connsiteX2" fmla="*/ 5909 w 10107"/>
              <a:gd name="connsiteY2" fmla="*/ 9 h 10009"/>
              <a:gd name="connsiteX3" fmla="*/ 10104 w 10107"/>
              <a:gd name="connsiteY3" fmla="*/ 0 h 10009"/>
              <a:gd name="connsiteX4" fmla="*/ 10101 w 10107"/>
              <a:gd name="connsiteY4" fmla="*/ 8253 h 10009"/>
              <a:gd name="connsiteX5" fmla="*/ 8333 w 10107"/>
              <a:gd name="connsiteY5" fmla="*/ 9999 h 10009"/>
              <a:gd name="connsiteX6" fmla="*/ 65 w 10107"/>
              <a:gd name="connsiteY6" fmla="*/ 10009 h 10009"/>
              <a:gd name="connsiteX0" fmla="*/ 79 w 10121"/>
              <a:gd name="connsiteY0" fmla="*/ 10009 h 10009"/>
              <a:gd name="connsiteX1" fmla="*/ 3741 w 10121"/>
              <a:gd name="connsiteY1" fmla="*/ 6392 h 10009"/>
              <a:gd name="connsiteX2" fmla="*/ 5923 w 10121"/>
              <a:gd name="connsiteY2" fmla="*/ 9 h 10009"/>
              <a:gd name="connsiteX3" fmla="*/ 10118 w 10121"/>
              <a:gd name="connsiteY3" fmla="*/ 0 h 10009"/>
              <a:gd name="connsiteX4" fmla="*/ 10115 w 10121"/>
              <a:gd name="connsiteY4" fmla="*/ 8253 h 10009"/>
              <a:gd name="connsiteX5" fmla="*/ 8347 w 10121"/>
              <a:gd name="connsiteY5" fmla="*/ 9999 h 10009"/>
              <a:gd name="connsiteX6" fmla="*/ 79 w 10121"/>
              <a:gd name="connsiteY6" fmla="*/ 10009 h 10009"/>
              <a:gd name="connsiteX0" fmla="*/ 78 w 10120"/>
              <a:gd name="connsiteY0" fmla="*/ 10009 h 10009"/>
              <a:gd name="connsiteX1" fmla="*/ 3831 w 10120"/>
              <a:gd name="connsiteY1" fmla="*/ 6090 h 10009"/>
              <a:gd name="connsiteX2" fmla="*/ 5922 w 10120"/>
              <a:gd name="connsiteY2" fmla="*/ 9 h 10009"/>
              <a:gd name="connsiteX3" fmla="*/ 10117 w 10120"/>
              <a:gd name="connsiteY3" fmla="*/ 0 h 10009"/>
              <a:gd name="connsiteX4" fmla="*/ 10114 w 10120"/>
              <a:gd name="connsiteY4" fmla="*/ 8253 h 10009"/>
              <a:gd name="connsiteX5" fmla="*/ 8346 w 10120"/>
              <a:gd name="connsiteY5" fmla="*/ 9999 h 10009"/>
              <a:gd name="connsiteX6" fmla="*/ 78 w 10120"/>
              <a:gd name="connsiteY6" fmla="*/ 10009 h 10009"/>
              <a:gd name="connsiteX0" fmla="*/ 0 w 10042"/>
              <a:gd name="connsiteY0" fmla="*/ 10009 h 10009"/>
              <a:gd name="connsiteX1" fmla="*/ 3753 w 10042"/>
              <a:gd name="connsiteY1" fmla="*/ 6090 h 10009"/>
              <a:gd name="connsiteX2" fmla="*/ 5844 w 10042"/>
              <a:gd name="connsiteY2" fmla="*/ 9 h 10009"/>
              <a:gd name="connsiteX3" fmla="*/ 10039 w 10042"/>
              <a:gd name="connsiteY3" fmla="*/ 0 h 10009"/>
              <a:gd name="connsiteX4" fmla="*/ 10036 w 10042"/>
              <a:gd name="connsiteY4" fmla="*/ 8253 h 10009"/>
              <a:gd name="connsiteX5" fmla="*/ 8268 w 10042"/>
              <a:gd name="connsiteY5" fmla="*/ 9999 h 10009"/>
              <a:gd name="connsiteX6" fmla="*/ 0 w 10042"/>
              <a:gd name="connsiteY6" fmla="*/ 10009 h 10009"/>
              <a:gd name="connsiteX0" fmla="*/ 0 w 10042"/>
              <a:gd name="connsiteY0" fmla="*/ 10009 h 10009"/>
              <a:gd name="connsiteX1" fmla="*/ 3753 w 10042"/>
              <a:gd name="connsiteY1" fmla="*/ 6090 h 10009"/>
              <a:gd name="connsiteX2" fmla="*/ 5844 w 10042"/>
              <a:gd name="connsiteY2" fmla="*/ 9 h 10009"/>
              <a:gd name="connsiteX3" fmla="*/ 10039 w 10042"/>
              <a:gd name="connsiteY3" fmla="*/ 0 h 10009"/>
              <a:gd name="connsiteX4" fmla="*/ 10036 w 10042"/>
              <a:gd name="connsiteY4" fmla="*/ 8253 h 10009"/>
              <a:gd name="connsiteX5" fmla="*/ 8268 w 10042"/>
              <a:gd name="connsiteY5" fmla="*/ 9999 h 10009"/>
              <a:gd name="connsiteX6" fmla="*/ 0 w 10042"/>
              <a:gd name="connsiteY6" fmla="*/ 10009 h 10009"/>
              <a:gd name="connsiteX0" fmla="*/ 0 w 10042"/>
              <a:gd name="connsiteY0" fmla="*/ 10009 h 10009"/>
              <a:gd name="connsiteX1" fmla="*/ 3753 w 10042"/>
              <a:gd name="connsiteY1" fmla="*/ 6090 h 10009"/>
              <a:gd name="connsiteX2" fmla="*/ 5844 w 10042"/>
              <a:gd name="connsiteY2" fmla="*/ 9 h 10009"/>
              <a:gd name="connsiteX3" fmla="*/ 10039 w 10042"/>
              <a:gd name="connsiteY3" fmla="*/ 0 h 10009"/>
              <a:gd name="connsiteX4" fmla="*/ 10036 w 10042"/>
              <a:gd name="connsiteY4" fmla="*/ 8253 h 10009"/>
              <a:gd name="connsiteX5" fmla="*/ 8268 w 10042"/>
              <a:gd name="connsiteY5" fmla="*/ 9999 h 10009"/>
              <a:gd name="connsiteX6" fmla="*/ 0 w 10042"/>
              <a:gd name="connsiteY6" fmla="*/ 10009 h 10009"/>
              <a:gd name="connsiteX0" fmla="*/ 0 w 10042"/>
              <a:gd name="connsiteY0" fmla="*/ 10009 h 10009"/>
              <a:gd name="connsiteX1" fmla="*/ 3727 w 10042"/>
              <a:gd name="connsiteY1" fmla="*/ 6108 h 10009"/>
              <a:gd name="connsiteX2" fmla="*/ 5844 w 10042"/>
              <a:gd name="connsiteY2" fmla="*/ 9 h 10009"/>
              <a:gd name="connsiteX3" fmla="*/ 10039 w 10042"/>
              <a:gd name="connsiteY3" fmla="*/ 0 h 10009"/>
              <a:gd name="connsiteX4" fmla="*/ 10036 w 10042"/>
              <a:gd name="connsiteY4" fmla="*/ 8253 h 10009"/>
              <a:gd name="connsiteX5" fmla="*/ 8268 w 10042"/>
              <a:gd name="connsiteY5" fmla="*/ 9999 h 10009"/>
              <a:gd name="connsiteX6" fmla="*/ 0 w 10042"/>
              <a:gd name="connsiteY6" fmla="*/ 10009 h 10009"/>
              <a:gd name="connsiteX0" fmla="*/ 0 w 10042"/>
              <a:gd name="connsiteY0" fmla="*/ 10009 h 10009"/>
              <a:gd name="connsiteX1" fmla="*/ 3727 w 10042"/>
              <a:gd name="connsiteY1" fmla="*/ 6108 h 10009"/>
              <a:gd name="connsiteX2" fmla="*/ 5844 w 10042"/>
              <a:gd name="connsiteY2" fmla="*/ 9 h 10009"/>
              <a:gd name="connsiteX3" fmla="*/ 10039 w 10042"/>
              <a:gd name="connsiteY3" fmla="*/ 0 h 10009"/>
              <a:gd name="connsiteX4" fmla="*/ 10036 w 10042"/>
              <a:gd name="connsiteY4" fmla="*/ 8253 h 10009"/>
              <a:gd name="connsiteX5" fmla="*/ 8268 w 10042"/>
              <a:gd name="connsiteY5" fmla="*/ 9999 h 10009"/>
              <a:gd name="connsiteX6" fmla="*/ 0 w 10042"/>
              <a:gd name="connsiteY6" fmla="*/ 10009 h 10009"/>
              <a:gd name="connsiteX0" fmla="*/ 0 w 10042"/>
              <a:gd name="connsiteY0" fmla="*/ 10009 h 10009"/>
              <a:gd name="connsiteX1" fmla="*/ 3727 w 10042"/>
              <a:gd name="connsiteY1" fmla="*/ 6108 h 10009"/>
              <a:gd name="connsiteX2" fmla="*/ 5844 w 10042"/>
              <a:gd name="connsiteY2" fmla="*/ 9 h 10009"/>
              <a:gd name="connsiteX3" fmla="*/ 10039 w 10042"/>
              <a:gd name="connsiteY3" fmla="*/ 0 h 10009"/>
              <a:gd name="connsiteX4" fmla="*/ 10036 w 10042"/>
              <a:gd name="connsiteY4" fmla="*/ 8253 h 10009"/>
              <a:gd name="connsiteX5" fmla="*/ 8268 w 10042"/>
              <a:gd name="connsiteY5" fmla="*/ 9999 h 10009"/>
              <a:gd name="connsiteX6" fmla="*/ 0 w 10042"/>
              <a:gd name="connsiteY6" fmla="*/ 10009 h 10009"/>
              <a:gd name="connsiteX0" fmla="*/ 0 w 10042"/>
              <a:gd name="connsiteY0" fmla="*/ 10009 h 10009"/>
              <a:gd name="connsiteX1" fmla="*/ 3727 w 10042"/>
              <a:gd name="connsiteY1" fmla="*/ 6108 h 10009"/>
              <a:gd name="connsiteX2" fmla="*/ 5844 w 10042"/>
              <a:gd name="connsiteY2" fmla="*/ 9 h 10009"/>
              <a:gd name="connsiteX3" fmla="*/ 10039 w 10042"/>
              <a:gd name="connsiteY3" fmla="*/ 0 h 10009"/>
              <a:gd name="connsiteX4" fmla="*/ 10036 w 10042"/>
              <a:gd name="connsiteY4" fmla="*/ 8253 h 10009"/>
              <a:gd name="connsiteX5" fmla="*/ 8268 w 10042"/>
              <a:gd name="connsiteY5" fmla="*/ 9999 h 10009"/>
              <a:gd name="connsiteX6" fmla="*/ 0 w 10042"/>
              <a:gd name="connsiteY6" fmla="*/ 10009 h 10009"/>
              <a:gd name="connsiteX0" fmla="*/ 0 w 10042"/>
              <a:gd name="connsiteY0" fmla="*/ 10009 h 10009"/>
              <a:gd name="connsiteX1" fmla="*/ 3727 w 10042"/>
              <a:gd name="connsiteY1" fmla="*/ 6108 h 10009"/>
              <a:gd name="connsiteX2" fmla="*/ 5844 w 10042"/>
              <a:gd name="connsiteY2" fmla="*/ 9 h 10009"/>
              <a:gd name="connsiteX3" fmla="*/ 10039 w 10042"/>
              <a:gd name="connsiteY3" fmla="*/ 0 h 10009"/>
              <a:gd name="connsiteX4" fmla="*/ 10036 w 10042"/>
              <a:gd name="connsiteY4" fmla="*/ 8184 h 10009"/>
              <a:gd name="connsiteX5" fmla="*/ 8268 w 10042"/>
              <a:gd name="connsiteY5" fmla="*/ 9999 h 10009"/>
              <a:gd name="connsiteX6" fmla="*/ 0 w 10042"/>
              <a:gd name="connsiteY6" fmla="*/ 10009 h 10009"/>
              <a:gd name="connsiteX0" fmla="*/ 0 w 10042"/>
              <a:gd name="connsiteY0" fmla="*/ 10009 h 10009"/>
              <a:gd name="connsiteX1" fmla="*/ 3727 w 10042"/>
              <a:gd name="connsiteY1" fmla="*/ 6108 h 10009"/>
              <a:gd name="connsiteX2" fmla="*/ 5844 w 10042"/>
              <a:gd name="connsiteY2" fmla="*/ 9 h 10009"/>
              <a:gd name="connsiteX3" fmla="*/ 10039 w 10042"/>
              <a:gd name="connsiteY3" fmla="*/ 0 h 10009"/>
              <a:gd name="connsiteX4" fmla="*/ 10036 w 10042"/>
              <a:gd name="connsiteY4" fmla="*/ 8213 h 10009"/>
              <a:gd name="connsiteX5" fmla="*/ 8268 w 10042"/>
              <a:gd name="connsiteY5" fmla="*/ 9999 h 10009"/>
              <a:gd name="connsiteX6" fmla="*/ 0 w 10042"/>
              <a:gd name="connsiteY6" fmla="*/ 10009 h 10009"/>
              <a:gd name="connsiteX0" fmla="*/ 0 w 10042"/>
              <a:gd name="connsiteY0" fmla="*/ 10009 h 10009"/>
              <a:gd name="connsiteX1" fmla="*/ 3727 w 10042"/>
              <a:gd name="connsiteY1" fmla="*/ 6108 h 10009"/>
              <a:gd name="connsiteX2" fmla="*/ 5844 w 10042"/>
              <a:gd name="connsiteY2" fmla="*/ 9 h 10009"/>
              <a:gd name="connsiteX3" fmla="*/ 10039 w 10042"/>
              <a:gd name="connsiteY3" fmla="*/ 0 h 10009"/>
              <a:gd name="connsiteX4" fmla="*/ 10036 w 10042"/>
              <a:gd name="connsiteY4" fmla="*/ 8213 h 10009"/>
              <a:gd name="connsiteX5" fmla="*/ 8268 w 10042"/>
              <a:gd name="connsiteY5" fmla="*/ 9999 h 10009"/>
              <a:gd name="connsiteX6" fmla="*/ 0 w 10042"/>
              <a:gd name="connsiteY6" fmla="*/ 10009 h 10009"/>
              <a:gd name="connsiteX0" fmla="*/ 0 w 10042"/>
              <a:gd name="connsiteY0" fmla="*/ 10009 h 10009"/>
              <a:gd name="connsiteX1" fmla="*/ 3727 w 10042"/>
              <a:gd name="connsiteY1" fmla="*/ 6108 h 10009"/>
              <a:gd name="connsiteX2" fmla="*/ 5844 w 10042"/>
              <a:gd name="connsiteY2" fmla="*/ 9 h 10009"/>
              <a:gd name="connsiteX3" fmla="*/ 10039 w 10042"/>
              <a:gd name="connsiteY3" fmla="*/ 0 h 10009"/>
              <a:gd name="connsiteX4" fmla="*/ 10036 w 10042"/>
              <a:gd name="connsiteY4" fmla="*/ 8213 h 10009"/>
              <a:gd name="connsiteX5" fmla="*/ 8268 w 10042"/>
              <a:gd name="connsiteY5" fmla="*/ 9999 h 10009"/>
              <a:gd name="connsiteX6" fmla="*/ 0 w 10042"/>
              <a:gd name="connsiteY6" fmla="*/ 10009 h 10009"/>
              <a:gd name="connsiteX0" fmla="*/ 0 w 10042"/>
              <a:gd name="connsiteY0" fmla="*/ 10009 h 10009"/>
              <a:gd name="connsiteX1" fmla="*/ 3727 w 10042"/>
              <a:gd name="connsiteY1" fmla="*/ 6108 h 10009"/>
              <a:gd name="connsiteX2" fmla="*/ 5844 w 10042"/>
              <a:gd name="connsiteY2" fmla="*/ 9 h 10009"/>
              <a:gd name="connsiteX3" fmla="*/ 10039 w 10042"/>
              <a:gd name="connsiteY3" fmla="*/ 0 h 10009"/>
              <a:gd name="connsiteX4" fmla="*/ 10036 w 10042"/>
              <a:gd name="connsiteY4" fmla="*/ 8242 h 10009"/>
              <a:gd name="connsiteX5" fmla="*/ 8268 w 10042"/>
              <a:gd name="connsiteY5" fmla="*/ 9999 h 10009"/>
              <a:gd name="connsiteX6" fmla="*/ 0 w 10042"/>
              <a:gd name="connsiteY6" fmla="*/ 10009 h 10009"/>
              <a:gd name="connsiteX0" fmla="*/ 0 w 10042"/>
              <a:gd name="connsiteY0" fmla="*/ 10009 h 10009"/>
              <a:gd name="connsiteX1" fmla="*/ 3727 w 10042"/>
              <a:gd name="connsiteY1" fmla="*/ 6108 h 10009"/>
              <a:gd name="connsiteX2" fmla="*/ 5844 w 10042"/>
              <a:gd name="connsiteY2" fmla="*/ 9 h 10009"/>
              <a:gd name="connsiteX3" fmla="*/ 10039 w 10042"/>
              <a:gd name="connsiteY3" fmla="*/ 0 h 10009"/>
              <a:gd name="connsiteX4" fmla="*/ 10036 w 10042"/>
              <a:gd name="connsiteY4" fmla="*/ 8242 h 10009"/>
              <a:gd name="connsiteX5" fmla="*/ 8302 w 10042"/>
              <a:gd name="connsiteY5" fmla="*/ 10005 h 10009"/>
              <a:gd name="connsiteX6" fmla="*/ 0 w 10042"/>
              <a:gd name="connsiteY6" fmla="*/ 10009 h 10009"/>
              <a:gd name="connsiteX0" fmla="*/ 0 w 10042"/>
              <a:gd name="connsiteY0" fmla="*/ 10009 h 10011"/>
              <a:gd name="connsiteX1" fmla="*/ 3727 w 10042"/>
              <a:gd name="connsiteY1" fmla="*/ 6108 h 10011"/>
              <a:gd name="connsiteX2" fmla="*/ 5844 w 10042"/>
              <a:gd name="connsiteY2" fmla="*/ 9 h 10011"/>
              <a:gd name="connsiteX3" fmla="*/ 10039 w 10042"/>
              <a:gd name="connsiteY3" fmla="*/ 0 h 10011"/>
              <a:gd name="connsiteX4" fmla="*/ 10036 w 10042"/>
              <a:gd name="connsiteY4" fmla="*/ 8242 h 10011"/>
              <a:gd name="connsiteX5" fmla="*/ 8277 w 10042"/>
              <a:gd name="connsiteY5" fmla="*/ 10011 h 10011"/>
              <a:gd name="connsiteX6" fmla="*/ 0 w 10042"/>
              <a:gd name="connsiteY6" fmla="*/ 10009 h 1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42" h="10011">
                <a:moveTo>
                  <a:pt x="0" y="10009"/>
                </a:moveTo>
                <a:cubicBezTo>
                  <a:pt x="669" y="9497"/>
                  <a:pt x="2576" y="7857"/>
                  <a:pt x="3727" y="6108"/>
                </a:cubicBezTo>
                <a:cubicBezTo>
                  <a:pt x="5708" y="3099"/>
                  <a:pt x="5905" y="705"/>
                  <a:pt x="5844" y="9"/>
                </a:cubicBezTo>
                <a:lnTo>
                  <a:pt x="10039" y="0"/>
                </a:lnTo>
                <a:cubicBezTo>
                  <a:pt x="10056" y="2693"/>
                  <a:pt x="9999" y="5562"/>
                  <a:pt x="10036" y="8242"/>
                </a:cubicBezTo>
                <a:cubicBezTo>
                  <a:pt x="9947" y="8435"/>
                  <a:pt x="8597" y="9780"/>
                  <a:pt x="8277" y="10011"/>
                </a:cubicBezTo>
                <a:lnTo>
                  <a:pt x="0" y="1000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123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28000"/>
            <a:lum/>
          </a:blip>
          <a:srcRect/>
          <a:stretch>
            <a:fillRect l="74000" t="67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hub@europejacquesdelors.eu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biortech.2022.12785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9BD1AB-2C50-1C44-81B3-B5661767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181" y="2270282"/>
            <a:ext cx="6869965" cy="1458119"/>
          </a:xfrm>
        </p:spPr>
        <p:txBody>
          <a:bodyPr lIns="91440" tIns="45720" rIns="91440" bIns="45720" anchor="t">
            <a:noAutofit/>
          </a:bodyPr>
          <a:lstStyle/>
          <a:p>
            <a:br>
              <a:rPr lang="fr-FR" dirty="0"/>
            </a:br>
            <a:br>
              <a:rPr lang="fr-FR" dirty="0"/>
            </a:br>
            <a:endParaRPr lang="fr-FR">
              <a:cs typeface="Calibri Ligh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E400A6-3342-B848-A2A6-2D58EA7BDB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7181" y="4874556"/>
            <a:ext cx="6130677" cy="1458119"/>
          </a:xfrm>
        </p:spPr>
        <p:txBody>
          <a:bodyPr>
            <a:normAutofit fontScale="92500" lnSpcReduction="10000"/>
          </a:bodyPr>
          <a:lstStyle/>
          <a:p>
            <a:r>
              <a:rPr lang="fr-FR" sz="1800" dirty="0">
                <a:latin typeface="Khand Medium" panose="02000000000000000000" pitchFamily="2" charset="77"/>
                <a:cs typeface="Khand Medium" panose="02000000000000000000" pitchFamily="2" charset="77"/>
              </a:rPr>
              <a:t>Sophia Hub</a:t>
            </a:r>
          </a:p>
          <a:p>
            <a:r>
              <a:rPr lang="fr-FR" sz="1400" dirty="0">
                <a:latin typeface="Avenir Light" panose="020B0402020203020204" pitchFamily="34" charset="77"/>
                <a:cs typeface="Khand" panose="02000000000000000000" pitchFamily="2" charset="77"/>
              </a:rPr>
              <a:t>Senior Policy </a:t>
            </a:r>
            <a:r>
              <a:rPr lang="fr-FR" sz="1400" dirty="0" err="1">
                <a:latin typeface="Avenir Light" panose="020B0402020203020204" pitchFamily="34" charset="77"/>
                <a:cs typeface="Khand" panose="02000000000000000000" pitchFamily="2" charset="77"/>
              </a:rPr>
              <a:t>Analyst</a:t>
            </a:r>
            <a:endParaRPr lang="fr-FR" sz="1400" dirty="0">
              <a:latin typeface="Avenir Light" panose="020B0402020203020204" pitchFamily="34" charset="77"/>
              <a:cs typeface="Khand" panose="02000000000000000000" pitchFamily="2" charset="77"/>
            </a:endParaRPr>
          </a:p>
          <a:p>
            <a:r>
              <a:rPr lang="fr-FR" sz="1400" dirty="0">
                <a:latin typeface="Avenir Light" panose="020B0402020203020204" pitchFamily="34" charset="77"/>
                <a:cs typeface="Khand" panose="02000000000000000000" pitchFamily="2" charset="77"/>
                <a:hlinkClick r:id="rId2"/>
              </a:rPr>
              <a:t>hub@europejacquesdelors.eu</a:t>
            </a:r>
            <a:br>
              <a:rPr lang="fr-FR" sz="1400" dirty="0">
                <a:latin typeface="Avenir Light" panose="020B0402020203020204" pitchFamily="34" charset="77"/>
                <a:cs typeface="Khand" panose="02000000000000000000" pitchFamily="2" charset="77"/>
              </a:rPr>
            </a:br>
            <a:endParaRPr lang="fr-FR" sz="1400" dirty="0">
              <a:latin typeface="Avenir Light" panose="020B0402020203020204" pitchFamily="34" charset="77"/>
              <a:cs typeface="Khand" panose="02000000000000000000" pitchFamily="2" charset="77"/>
            </a:endParaRPr>
          </a:p>
          <a:p>
            <a:r>
              <a:rPr lang="fr-FR" sz="1400" dirty="0">
                <a:latin typeface="Avenir Light" panose="020B0402020203020204" pitchFamily="34" charset="77"/>
                <a:cs typeface="Khand" panose="02000000000000000000" pitchFamily="2" charset="77"/>
              </a:rPr>
              <a:t>14 </a:t>
            </a:r>
            <a:r>
              <a:rPr lang="fr-FR" sz="1400" dirty="0" err="1">
                <a:latin typeface="Avenir Light" panose="020B0402020203020204" pitchFamily="34" charset="77"/>
                <a:cs typeface="Khand" panose="02000000000000000000" pitchFamily="2" charset="77"/>
              </a:rPr>
              <a:t>November</a:t>
            </a:r>
            <a:r>
              <a:rPr lang="fr-FR" sz="1400" dirty="0">
                <a:latin typeface="Avenir Light" panose="020B0402020203020204" pitchFamily="34" charset="77"/>
                <a:cs typeface="Khand" panose="02000000000000000000" pitchFamily="2" charset="77"/>
              </a:rPr>
              <a:t> 2023</a:t>
            </a:r>
          </a:p>
          <a:p>
            <a:endParaRPr lang="fr-FR" sz="1400" dirty="0">
              <a:latin typeface="Khand" panose="02000000000000000000" pitchFamily="2" charset="77"/>
              <a:cs typeface="Khand" panose="02000000000000000000" pitchFamily="2" charset="77"/>
            </a:endParaRPr>
          </a:p>
          <a:p>
            <a:endParaRPr lang="fr-FR" sz="1800" dirty="0">
              <a:cs typeface="Calibri"/>
            </a:endParaRPr>
          </a:p>
        </p:txBody>
      </p:sp>
      <p:pic>
        <p:nvPicPr>
          <p:cNvPr id="8" name="Espace réservé pour une image  7" descr="Une image contenant bâtiment, parapluie&#10;&#10;Description générée automatiquement">
            <a:extLst>
              <a:ext uri="{FF2B5EF4-FFF2-40B4-BE49-F238E27FC236}">
                <a16:creationId xmlns:a16="http://schemas.microsoft.com/office/drawing/2014/main" id="{D629D25F-E4D7-7B4E-AD96-E450FAD8D63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273" b="1273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74722E-D1FF-2E9C-7C95-EF17F6049132}"/>
              </a:ext>
            </a:extLst>
          </p:cNvPr>
          <p:cNvSpPr txBox="1"/>
          <p:nvPr/>
        </p:nvSpPr>
        <p:spPr>
          <a:xfrm>
            <a:off x="1226633" y="2601951"/>
            <a:ext cx="7706351" cy="16158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latin typeface="Khand Medium" panose="02000000000000000000" pitchFamily="2" charset="77"/>
                <a:cs typeface="Khand Medium" panose="02000000000000000000" pitchFamily="2" charset="77"/>
              </a:rPr>
              <a:t>European Food Forum:</a:t>
            </a:r>
          </a:p>
          <a:p>
            <a:r>
              <a:rPr lang="en-BE" sz="2300" dirty="0">
                <a:latin typeface="Khand" panose="02000000000000000000" pitchFamily="2" charset="77"/>
                <a:cs typeface="Khand" panose="02000000000000000000" pitchFamily="2" charset="77"/>
              </a:rPr>
              <a:t>The role of climate-neutral products in sustainability for food systems </a:t>
            </a:r>
          </a:p>
          <a:p>
            <a:endParaRPr lang="en-BE" sz="2300" i="1" dirty="0">
              <a:latin typeface="Khand Medium" panose="02000000000000000000" pitchFamily="2" charset="77"/>
              <a:cs typeface="Khand Medium" panose="02000000000000000000" pitchFamily="2" charset="77"/>
            </a:endParaRPr>
          </a:p>
          <a:p>
            <a:r>
              <a:rPr lang="en-US" sz="3000" dirty="0">
                <a:solidFill>
                  <a:srgbClr val="0070C0"/>
                </a:solidFill>
                <a:latin typeface="Khand Medium" panose="02000000000000000000" pitchFamily="2" charset="77"/>
                <a:cs typeface="Khand Medium" panose="02000000000000000000" pitchFamily="2" charset="77"/>
              </a:rPr>
              <a:t>Bioeconomy and the European agri-food system</a:t>
            </a:r>
          </a:p>
        </p:txBody>
      </p:sp>
    </p:spTree>
    <p:extLst>
      <p:ext uri="{BB962C8B-B14F-4D97-AF65-F5344CB8AC3E}">
        <p14:creationId xmlns:p14="http://schemas.microsoft.com/office/powerpoint/2010/main" val="3315987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02D785-01FB-6E32-6130-17A0BE03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>
                <a:solidFill>
                  <a:srgbClr val="0070C0"/>
                </a:solidFill>
                <a:latin typeface="Khand" panose="02000000000000000000" pitchFamily="2" charset="77"/>
                <a:cs typeface="Khand" panose="02000000000000000000" pitchFamily="2" charset="77"/>
              </a:rPr>
              <a:t>Bioeconomy as alternative to a fossil-based economy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7B1D50-79A6-87DE-78AE-E03AED7F3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0005"/>
            <a:ext cx="10515600" cy="4351338"/>
          </a:xfrm>
        </p:spPr>
        <p:txBody>
          <a:bodyPr/>
          <a:lstStyle/>
          <a:p>
            <a:r>
              <a:rPr lang="en-GB" dirty="0">
                <a:latin typeface="Avenir Light" panose="020B0402020203020204" pitchFamily="34" charset="77"/>
              </a:rPr>
              <a:t>Decarbonisation of the agri-food sector is closely linked to other economic sectors.</a:t>
            </a:r>
            <a:br>
              <a:rPr lang="en-GB" dirty="0">
                <a:latin typeface="Avenir Light" panose="020B0402020203020204" pitchFamily="34" charset="77"/>
              </a:rPr>
            </a:br>
            <a:endParaRPr lang="en-GB" dirty="0">
              <a:latin typeface="Avenir Light" panose="020B0402020203020204" pitchFamily="34" charset="77"/>
            </a:endParaRPr>
          </a:p>
          <a:p>
            <a:r>
              <a:rPr lang="en-GB" dirty="0">
                <a:latin typeface="Avenir Light" panose="020B0402020203020204" pitchFamily="34" charset="77"/>
              </a:rPr>
              <a:t>D</a:t>
            </a:r>
            <a:r>
              <a:rPr lang="en-BE" dirty="0">
                <a:latin typeface="Avenir Light" panose="020B0402020203020204" pitchFamily="34" charset="77"/>
              </a:rPr>
              <a:t>ecarbonisation </a:t>
            </a:r>
            <a:r>
              <a:rPr lang="en-BE" dirty="0">
                <a:latin typeface="Avenir Light" panose="020B0402020203020204" pitchFamily="34" charset="77"/>
                <a:sym typeface="Wingdings" pitchFamily="2" charset="2"/>
              </a:rPr>
              <a:t> defossilisation:</a:t>
            </a:r>
            <a:br>
              <a:rPr lang="en-BE" dirty="0">
                <a:latin typeface="Avenir Light" panose="020B0402020203020204" pitchFamily="34" charset="77"/>
                <a:sym typeface="Wingdings" pitchFamily="2" charset="2"/>
              </a:rPr>
            </a:br>
            <a:br>
              <a:rPr lang="en-BE" dirty="0">
                <a:latin typeface="Avenir Light" panose="020B0402020203020204" pitchFamily="34" charset="77"/>
                <a:sym typeface="Wingdings" pitchFamily="2" charset="2"/>
              </a:rPr>
            </a:br>
            <a:r>
              <a:rPr lang="en-BE" dirty="0">
                <a:latin typeface="Avenir Light" panose="020B0402020203020204" pitchFamily="34" charset="77"/>
                <a:sym typeface="Wingdings" pitchFamily="2" charset="2"/>
              </a:rPr>
              <a:t>Shift from a fossil-based feedstock to bio-based.</a:t>
            </a:r>
            <a:br>
              <a:rPr lang="en-BE" dirty="0">
                <a:latin typeface="Avenir Light" panose="020B0402020203020204" pitchFamily="34" charset="77"/>
                <a:sym typeface="Wingdings" pitchFamily="2" charset="2"/>
              </a:rPr>
            </a:br>
            <a:endParaRPr lang="en-BE" dirty="0">
              <a:latin typeface="Avenir Light" panose="020B0402020203020204" pitchFamily="34" charset="77"/>
              <a:sym typeface="Wingdings" pitchFamily="2" charset="2"/>
            </a:endParaRPr>
          </a:p>
          <a:p>
            <a:r>
              <a:rPr lang="en-BE" dirty="0">
                <a:latin typeface="Avenir Light" panose="020B0402020203020204" pitchFamily="34" charset="77"/>
                <a:sym typeface="Wingdings" pitchFamily="2" charset="2"/>
              </a:rPr>
              <a:t>Implications for the EU agri-food sector: use of biomass</a:t>
            </a:r>
          </a:p>
          <a:p>
            <a:endParaRPr lang="en-BE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967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41FB-2250-78E4-75BA-A5E5177B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>
                <a:solidFill>
                  <a:srgbClr val="0070C0"/>
                </a:solidFill>
                <a:latin typeface="Khand" panose="02000000000000000000" pitchFamily="2" charset="77"/>
                <a:cs typeface="Khand" panose="02000000000000000000" pitchFamily="2" charset="77"/>
              </a:rPr>
              <a:t>Demand for biomass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94C77A-A579-3981-01C4-312B995AA9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663288"/>
              </p:ext>
            </p:extLst>
          </p:nvPr>
        </p:nvGraphicFramePr>
        <p:xfrm>
          <a:off x="0" y="1410346"/>
          <a:ext cx="10515600" cy="4912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916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1B49A2-FF50-83B8-F2DB-AD6E5EC1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0070C0"/>
                </a:solidFill>
                <a:latin typeface="Khand" panose="02000000000000000000" pitchFamily="2" charset="77"/>
                <a:cs typeface="Khand" panose="02000000000000000000" pitchFamily="2" charset="77"/>
              </a:rPr>
              <a:t>Supply</a:t>
            </a:r>
            <a:r>
              <a:rPr lang="fr-FR" dirty="0">
                <a:solidFill>
                  <a:srgbClr val="0070C0"/>
                </a:solidFill>
                <a:latin typeface="Khand" panose="02000000000000000000" pitchFamily="2" charset="77"/>
                <a:cs typeface="Khand" panose="02000000000000000000" pitchFamily="2" charset="77"/>
              </a:rPr>
              <a:t> of </a:t>
            </a:r>
            <a:r>
              <a:rPr lang="fr-FR" dirty="0" err="1">
                <a:solidFill>
                  <a:srgbClr val="0070C0"/>
                </a:solidFill>
                <a:latin typeface="Khand" panose="02000000000000000000" pitchFamily="2" charset="77"/>
                <a:cs typeface="Khand" panose="02000000000000000000" pitchFamily="2" charset="77"/>
              </a:rPr>
              <a:t>biomass</a:t>
            </a:r>
            <a:endParaRPr lang="fr-FR" dirty="0">
              <a:solidFill>
                <a:srgbClr val="0070C0"/>
              </a:solidFill>
              <a:latin typeface="Khand" panose="02000000000000000000" pitchFamily="2" charset="77"/>
              <a:cs typeface="Khand" panose="02000000000000000000" pitchFamily="2" charset="77"/>
            </a:endParaRPr>
          </a:p>
        </p:txBody>
      </p:sp>
      <p:pic>
        <p:nvPicPr>
          <p:cNvPr id="4" name="Content Placeholder 3" descr="A colorful chart with text and icons&#10;&#10;Description automatically generated with medium confidence">
            <a:extLst>
              <a:ext uri="{FF2B5EF4-FFF2-40B4-BE49-F238E27FC236}">
                <a16:creationId xmlns:a16="http://schemas.microsoft.com/office/drawing/2014/main" id="{B3AE4D92-2C36-F4D0-8FF8-2BDBA28B6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24134"/>
            <a:ext cx="8902148" cy="44153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70FC17-942A-06DC-9359-E8A349EDC9E7}"/>
              </a:ext>
            </a:extLst>
          </p:cNvPr>
          <p:cNvSpPr txBox="1"/>
          <p:nvPr/>
        </p:nvSpPr>
        <p:spPr>
          <a:xfrm>
            <a:off x="838200" y="5832649"/>
            <a:ext cx="5403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000" dirty="0">
                <a:latin typeface="Avenir Light" panose="020B0402020203020204" pitchFamily="34" charset="77"/>
              </a:rPr>
              <a:t>Source: Avitabile, V. </a:t>
            </a:r>
            <a:r>
              <a:rPr lang="en-BE" sz="1000" i="1" dirty="0">
                <a:latin typeface="Avenir Light" panose="020B0402020203020204" pitchFamily="34" charset="77"/>
              </a:rPr>
              <a:t>et al. </a:t>
            </a:r>
            <a:r>
              <a:rPr lang="en-BE" sz="1000" dirty="0">
                <a:latin typeface="Avenir Light" panose="020B0402020203020204" pitchFamily="34" charset="77"/>
              </a:rPr>
              <a:t>(2023) </a:t>
            </a:r>
            <a:r>
              <a:rPr lang="en-BE" sz="1000" i="1" dirty="0">
                <a:latin typeface="Avenir Light" panose="020B0402020203020204" pitchFamily="34" charset="77"/>
              </a:rPr>
              <a:t>Biomass production, supply, uses and flows in the European Union. Integrated assesment</a:t>
            </a:r>
            <a:r>
              <a:rPr lang="en-BE" sz="1000" dirty="0">
                <a:latin typeface="Avenir Light" panose="020B0402020203020204" pitchFamily="34" charset="77"/>
              </a:rPr>
              <a:t>, Publications Office of the European Union, JRC132358, </a:t>
            </a:r>
            <a:r>
              <a:rPr lang="en-GB" sz="1000" dirty="0">
                <a:latin typeface="Avenir Light" panose="020B0402020203020204" pitchFamily="34" charset="77"/>
              </a:rPr>
              <a:t>doi:10.2760/811744, p</a:t>
            </a:r>
            <a:r>
              <a:rPr lang="en-BE" sz="1000" dirty="0">
                <a:latin typeface="Avenir Light" panose="020B0402020203020204" pitchFamily="34" charset="77"/>
              </a:rPr>
              <a:t>. 7</a:t>
            </a:r>
          </a:p>
        </p:txBody>
      </p:sp>
    </p:spTree>
    <p:extLst>
      <p:ext uri="{BB962C8B-B14F-4D97-AF65-F5344CB8AC3E}">
        <p14:creationId xmlns:p14="http://schemas.microsoft.com/office/powerpoint/2010/main" val="345057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B5CF-0F54-8F4C-E9FA-C377277A9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sz="4000" dirty="0">
                <a:solidFill>
                  <a:srgbClr val="0070C0"/>
                </a:solidFill>
                <a:latin typeface="Khand" panose="02000000000000000000" pitchFamily="2" charset="77"/>
                <a:cs typeface="Khand" panose="02000000000000000000" pitchFamily="2" charset="77"/>
              </a:rPr>
              <a:t>The role of the agri-food sector: supplying biomass</a:t>
            </a:r>
            <a:br>
              <a:rPr lang="en-BE" dirty="0">
                <a:solidFill>
                  <a:srgbClr val="0070C0"/>
                </a:solidFill>
                <a:latin typeface="Khand" panose="02000000000000000000" pitchFamily="2" charset="77"/>
                <a:cs typeface="Khand" panose="02000000000000000000" pitchFamily="2" charset="77"/>
              </a:rPr>
            </a:br>
            <a:r>
              <a:rPr lang="en-BE" sz="3600" dirty="0">
                <a:solidFill>
                  <a:srgbClr val="0070C0"/>
                </a:solidFill>
                <a:latin typeface="Khand" panose="02000000000000000000" pitchFamily="2" charset="77"/>
                <a:cs typeface="Khand" panose="02000000000000000000" pitchFamily="2" charset="77"/>
              </a:rPr>
              <a:t>- example: food waste</a:t>
            </a:r>
          </a:p>
        </p:txBody>
      </p:sp>
      <p:pic>
        <p:nvPicPr>
          <p:cNvPr id="4" name="Content Placeholder 3" descr="A diagram of food waste&#10;&#10;Description automatically generated">
            <a:extLst>
              <a:ext uri="{FF2B5EF4-FFF2-40B4-BE49-F238E27FC236}">
                <a16:creationId xmlns:a16="http://schemas.microsoft.com/office/drawing/2014/main" id="{9302D381-114A-4B75-7119-F4D5DD912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68419"/>
            <a:ext cx="5946576" cy="51829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00D877-BCE3-930B-6524-21AD17707480}"/>
              </a:ext>
            </a:extLst>
          </p:cNvPr>
          <p:cNvSpPr txBox="1"/>
          <p:nvPr/>
        </p:nvSpPr>
        <p:spPr>
          <a:xfrm>
            <a:off x="6784776" y="5924815"/>
            <a:ext cx="2504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800" dirty="0">
                <a:latin typeface="Avenir Light" panose="020B0402020203020204" pitchFamily="34" charset="77"/>
              </a:rPr>
              <a:t>Source: Narisetty, V. </a:t>
            </a:r>
            <a:r>
              <a:rPr lang="en-BE" sz="800" i="1" dirty="0">
                <a:latin typeface="Avenir Light" panose="020B0402020203020204" pitchFamily="34" charset="77"/>
              </a:rPr>
              <a:t>et al. </a:t>
            </a:r>
            <a:r>
              <a:rPr lang="en-BE" sz="800" dirty="0">
                <a:latin typeface="Avenir Light" panose="020B0402020203020204" pitchFamily="34" charset="77"/>
              </a:rPr>
              <a:t>(2022) </a:t>
            </a:r>
            <a:r>
              <a:rPr lang="en-BE" sz="800" i="1" dirty="0">
                <a:latin typeface="Avenir Light" panose="020B0402020203020204" pitchFamily="34" charset="77"/>
              </a:rPr>
              <a:t>Integrated biorefineries for repurposing of food wastes into value-added products</a:t>
            </a:r>
            <a:r>
              <a:rPr lang="en-BE" sz="800" dirty="0">
                <a:latin typeface="Avenir Light" panose="020B0402020203020204" pitchFamily="34" charset="77"/>
              </a:rPr>
              <a:t>, Bioresource Technology Vol. 363, </a:t>
            </a:r>
            <a:r>
              <a:rPr lang="en-GB" sz="800" dirty="0">
                <a:latin typeface="Avenir Light" panose="020B0402020203020204" pitchFamily="34" charset="77"/>
                <a:hlinkClick r:id="rId3"/>
              </a:rPr>
              <a:t>https://doi.org/10.1016/j.biortech.2022.127856</a:t>
            </a:r>
            <a:r>
              <a:rPr lang="en-GB" sz="800" dirty="0">
                <a:latin typeface="Avenir Light" panose="020B0402020203020204" pitchFamily="34" charset="77"/>
              </a:rPr>
              <a:t>, p. 2</a:t>
            </a:r>
            <a:endParaRPr lang="en-BE" sz="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03B126-59AE-381D-F107-BB906B6AF262}"/>
              </a:ext>
            </a:extLst>
          </p:cNvPr>
          <p:cNvSpPr txBox="1"/>
          <p:nvPr/>
        </p:nvSpPr>
        <p:spPr>
          <a:xfrm>
            <a:off x="8155927" y="1690688"/>
            <a:ext cx="287240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nir Medium" panose="02000503020000020003" pitchFamily="2" charset="0"/>
              </a:rPr>
              <a:t>Circular bioeconomy:</a:t>
            </a:r>
          </a:p>
          <a:p>
            <a:endParaRPr lang="en-GB" dirty="0">
              <a:latin typeface="Avenir Light" panose="020B0402020203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Light" panose="020B0402020203020204" pitchFamily="34" charset="77"/>
              </a:rPr>
              <a:t>I</a:t>
            </a:r>
            <a:r>
              <a:rPr lang="en-BE" dirty="0">
                <a:latin typeface="Avenir Light" panose="020B0402020203020204" pitchFamily="34" charset="77"/>
              </a:rPr>
              <a:t>ntegration of food, energy and material sectors</a:t>
            </a:r>
            <a:br>
              <a:rPr lang="en-BE" dirty="0">
                <a:latin typeface="Avenir Light" panose="020B0402020203020204" pitchFamily="34" charset="77"/>
              </a:rPr>
            </a:br>
            <a:endParaRPr lang="en-BE" dirty="0">
              <a:latin typeface="Avenir Light" panose="020B0402020203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Light" panose="020B0402020203020204" pitchFamily="34" charset="77"/>
              </a:rPr>
              <a:t>L</a:t>
            </a:r>
            <a:r>
              <a:rPr lang="en-BE" dirty="0">
                <a:latin typeface="Avenir Light" panose="020B0402020203020204" pitchFamily="34" charset="77"/>
              </a:rPr>
              <a:t>ocal bioeconomies </a:t>
            </a:r>
            <a:br>
              <a:rPr lang="en-BE" dirty="0">
                <a:latin typeface="Avenir Light" panose="020B0402020203020204" pitchFamily="34" charset="77"/>
              </a:rPr>
            </a:br>
            <a:r>
              <a:rPr lang="en-BE" sz="1400" dirty="0">
                <a:latin typeface="Avenir Light" panose="020B0402020203020204" pitchFamily="34" charset="77"/>
              </a:rPr>
              <a:t>(see: EU Biodiversity Strategy)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89648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360ED-49F8-B5FB-5137-02630D338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>
                <a:solidFill>
                  <a:srgbClr val="0070C0"/>
                </a:solidFill>
                <a:latin typeface="Khand" panose="02000000000000000000" pitchFamily="2" charset="77"/>
                <a:cs typeface="Khand" panose="02000000000000000000" pitchFamily="2" charset="77"/>
              </a:rPr>
              <a:t>Policy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0EC0-D9DF-470E-C344-FBC44ABC6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venir Medium" panose="02000503020000020003" pitchFamily="2" charset="0"/>
              </a:rPr>
              <a:t>S</a:t>
            </a:r>
            <a:r>
              <a:rPr lang="en-BE" dirty="0">
                <a:latin typeface="Avenir Medium" panose="02000503020000020003" pitchFamily="2" charset="0"/>
              </a:rPr>
              <a:t>ustainable and resilient agricultural production</a:t>
            </a:r>
            <a:r>
              <a:rPr lang="en-BE" dirty="0">
                <a:latin typeface="Avenir Light" panose="020B0402020203020204" pitchFamily="34" charset="77"/>
              </a:rPr>
              <a:t> is the basis.</a:t>
            </a:r>
            <a:br>
              <a:rPr lang="en-BE" dirty="0">
                <a:latin typeface="Avenir Light" panose="020B0402020203020204" pitchFamily="34" charset="77"/>
              </a:rPr>
            </a:br>
            <a:endParaRPr lang="en-BE" dirty="0">
              <a:latin typeface="Avenir Light" panose="020B0402020203020204" pitchFamily="34" charset="77"/>
            </a:endParaRPr>
          </a:p>
          <a:p>
            <a:r>
              <a:rPr lang="en-BE" dirty="0">
                <a:latin typeface="Avenir Light" panose="020B0402020203020204" pitchFamily="34" charset="77"/>
              </a:rPr>
              <a:t>Need for </a:t>
            </a:r>
            <a:r>
              <a:rPr lang="en-BE" dirty="0">
                <a:latin typeface="Avenir Medium" panose="02000503020000020003" pitchFamily="2" charset="0"/>
              </a:rPr>
              <a:t>biomass management/governance</a:t>
            </a:r>
            <a:r>
              <a:rPr lang="en-BE" dirty="0">
                <a:latin typeface="Avenir Light" panose="020B0402020203020204" pitchFamily="34" charset="77"/>
              </a:rPr>
              <a:t>:</a:t>
            </a:r>
          </a:p>
          <a:p>
            <a:pPr lvl="1"/>
            <a:r>
              <a:rPr lang="en-GB" dirty="0">
                <a:latin typeface="Avenir Light" panose="020B0402020203020204" pitchFamily="34" charset="77"/>
              </a:rPr>
              <a:t>C</a:t>
            </a:r>
            <a:r>
              <a:rPr lang="en-BE" dirty="0">
                <a:latin typeface="Avenir Light" panose="020B0402020203020204" pitchFamily="34" charset="77"/>
              </a:rPr>
              <a:t>ascading use of biomass</a:t>
            </a:r>
            <a:br>
              <a:rPr lang="en-BE" dirty="0">
                <a:latin typeface="Avenir Light" panose="020B0402020203020204" pitchFamily="34" charset="77"/>
              </a:rPr>
            </a:br>
            <a:endParaRPr lang="en-BE" dirty="0">
              <a:latin typeface="Avenir Light" panose="020B0402020203020204" pitchFamily="34" charset="77"/>
            </a:endParaRPr>
          </a:p>
          <a:p>
            <a:pPr lvl="1"/>
            <a:r>
              <a:rPr lang="en-BE" dirty="0">
                <a:latin typeface="Avenir Light" panose="020B0402020203020204" pitchFamily="34" charset="77"/>
              </a:rPr>
              <a:t>Prioritising food production?</a:t>
            </a:r>
          </a:p>
          <a:p>
            <a:pPr lvl="2"/>
            <a:r>
              <a:rPr lang="en-GB" dirty="0">
                <a:latin typeface="Avenir Light" panose="020B0402020203020204" pitchFamily="34" charset="77"/>
              </a:rPr>
              <a:t>C</a:t>
            </a:r>
            <a:r>
              <a:rPr lang="en-BE" dirty="0">
                <a:latin typeface="Avenir Light" panose="020B0402020203020204" pitchFamily="34" charset="77"/>
              </a:rPr>
              <a:t>onsider: food security, role of market/prices, diversification of farmers’ income</a:t>
            </a:r>
            <a:br>
              <a:rPr lang="en-BE" dirty="0">
                <a:latin typeface="Avenir Light" panose="020B0402020203020204" pitchFamily="34" charset="77"/>
              </a:rPr>
            </a:br>
            <a:endParaRPr lang="en-BE" dirty="0">
              <a:latin typeface="Avenir Light" panose="020B0402020203020204" pitchFamily="34" charset="77"/>
            </a:endParaRPr>
          </a:p>
          <a:p>
            <a:pPr lvl="1"/>
            <a:r>
              <a:rPr lang="en-GB" dirty="0">
                <a:latin typeface="Avenir Light" panose="020B0402020203020204" pitchFamily="34" charset="77"/>
              </a:rPr>
              <a:t>R</a:t>
            </a:r>
            <a:r>
              <a:rPr lang="en-BE" dirty="0">
                <a:latin typeface="Avenir Light" panose="020B0402020203020204" pitchFamily="34" charset="77"/>
              </a:rPr>
              <a:t>econsider the role of </a:t>
            </a:r>
            <a:r>
              <a:rPr lang="en-BE">
                <a:latin typeface="Avenir Light" panose="020B0402020203020204" pitchFamily="34" charset="77"/>
              </a:rPr>
              <a:t>livestock in </a:t>
            </a:r>
            <a:r>
              <a:rPr lang="en-BE" dirty="0">
                <a:latin typeface="Avenir Light" panose="020B0402020203020204" pitchFamily="34" charset="77"/>
              </a:rPr>
              <a:t>the future EU agri-food system</a:t>
            </a:r>
          </a:p>
          <a:p>
            <a:pPr lvl="2"/>
            <a:endParaRPr lang="en-BE" dirty="0"/>
          </a:p>
          <a:p>
            <a:pPr lvl="1"/>
            <a:endParaRPr lang="en-BE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80013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t for 55 presentation" id="{156E3857-354F-D940-B967-5C02FCBFABC8}" vid="{E6547130-90B5-3646-88C3-24B186E044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7D540A87FB0D469EAEA650C35BB1F5" ma:contentTypeVersion="28" ma:contentTypeDescription="Ein neues Dokument erstellen." ma:contentTypeScope="" ma:versionID="00b45cf4c695e5a628ee1d74a003aa49">
  <xsd:schema xmlns:xsd="http://www.w3.org/2001/XMLSchema" xmlns:xs="http://www.w3.org/2001/XMLSchema" xmlns:p="http://schemas.microsoft.com/office/2006/metadata/properties" xmlns:ns2="004b0092-9cc4-4b0e-94e8-9f35fbb5c07e" xmlns:ns3="654b26f8-da50-4c86-89a0-4cd9a5885a1c" targetNamespace="http://schemas.microsoft.com/office/2006/metadata/properties" ma:root="true" ma:fieldsID="66ae0f3911d7a4c7917d846d9f7d688e" ns2:_="" ns3:_="">
    <xsd:import namespace="004b0092-9cc4-4b0e-94e8-9f35fbb5c07e"/>
    <xsd:import namespace="654b26f8-da50-4c86-89a0-4cd9a5885a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COntact" minOccurs="0"/>
                <xsd:element ref="ns2:Place" minOccurs="0"/>
                <xsd:element ref="ns2:e3355cdd-9f76-4263-a7e6-dd4a3ea0f04aCountryOrRegion" minOccurs="0"/>
                <xsd:element ref="ns2:e3355cdd-9f76-4263-a7e6-dd4a3ea0f04aState" minOccurs="0"/>
                <xsd:element ref="ns2:e3355cdd-9f76-4263-a7e6-dd4a3ea0f04aCity" minOccurs="0"/>
                <xsd:element ref="ns2:e3355cdd-9f76-4263-a7e6-dd4a3ea0f04aPostalCode" minOccurs="0"/>
                <xsd:element ref="ns2:e3355cdd-9f76-4263-a7e6-dd4a3ea0f04aStreet" minOccurs="0"/>
                <xsd:element ref="ns2:e3355cdd-9f76-4263-a7e6-dd4a3ea0f04aGeoLoc" minOccurs="0"/>
                <xsd:element ref="ns2:e3355cdd-9f76-4263-a7e6-dd4a3ea0f04aDispNam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b0092-9cc4-4b0e-94e8-9f35fbb5c0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COntact" ma:index="20" nillable="true" ma:displayName="Contact" ma:format="Dropdown" ma:internalName="COntact">
      <xsd:simpleType>
        <xsd:restriction base="dms:Text">
          <xsd:maxLength value="30"/>
        </xsd:restriction>
      </xsd:simpleType>
    </xsd:element>
    <xsd:element name="Place" ma:index="21" nillable="true" ma:displayName="Place" ma:format="Dropdown" ma:internalName="Place">
      <xsd:simpleType>
        <xsd:restriction base="dms:Unknown"/>
      </xsd:simpleType>
    </xsd:element>
    <xsd:element name="e3355cdd-9f76-4263-a7e6-dd4a3ea0f04aCountryOrRegion" ma:index="22" nillable="true" ma:displayName="Place: Country/Region" ma:internalName="CountryOrRegion" ma:readOnly="true">
      <xsd:simpleType>
        <xsd:restriction base="dms:Text"/>
      </xsd:simpleType>
    </xsd:element>
    <xsd:element name="e3355cdd-9f76-4263-a7e6-dd4a3ea0f04aState" ma:index="23" nillable="true" ma:displayName="Place: State" ma:internalName="State" ma:readOnly="true">
      <xsd:simpleType>
        <xsd:restriction base="dms:Text"/>
      </xsd:simpleType>
    </xsd:element>
    <xsd:element name="e3355cdd-9f76-4263-a7e6-dd4a3ea0f04aCity" ma:index="24" nillable="true" ma:displayName="Place: City" ma:internalName="City" ma:readOnly="true">
      <xsd:simpleType>
        <xsd:restriction base="dms:Text"/>
      </xsd:simpleType>
    </xsd:element>
    <xsd:element name="e3355cdd-9f76-4263-a7e6-dd4a3ea0f04aPostalCode" ma:index="25" nillable="true" ma:displayName="Place: Postal Code" ma:internalName="PostalCode" ma:readOnly="true">
      <xsd:simpleType>
        <xsd:restriction base="dms:Text"/>
      </xsd:simpleType>
    </xsd:element>
    <xsd:element name="e3355cdd-9f76-4263-a7e6-dd4a3ea0f04aStreet" ma:index="26" nillable="true" ma:displayName="Place: Street" ma:internalName="Street" ma:readOnly="true">
      <xsd:simpleType>
        <xsd:restriction base="dms:Text"/>
      </xsd:simpleType>
    </xsd:element>
    <xsd:element name="e3355cdd-9f76-4263-a7e6-dd4a3ea0f04aGeoLoc" ma:index="27" nillable="true" ma:displayName="Place: Coordinates" ma:internalName="GeoLoc" ma:readOnly="true">
      <xsd:simpleType>
        <xsd:restriction base="dms:Unknown"/>
      </xsd:simpleType>
    </xsd:element>
    <xsd:element name="e3355cdd-9f76-4263-a7e6-dd4a3ea0f04aDispName" ma:index="28" nillable="true" ma:displayName="Place: Name" ma:internalName="DispName" ma:readOnly="true">
      <xsd:simpleType>
        <xsd:restriction base="dms:Text"/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Bildmarkierungen" ma:readOnly="false" ma:fieldId="{5cf76f15-5ced-4ddc-b409-7134ff3c332f}" ma:taxonomyMulti="true" ma:sspId="4913e2d0-58a8-46cb-80e0-ca90224411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4b26f8-da50-4c86-89a0-4cd9a5885a1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2" nillable="true" ma:displayName="Taxonomy Catch All Column" ma:hidden="true" ma:list="{94dff325-f7ce-4bcf-8cff-13bcd94b6bfa}" ma:internalName="TaxCatchAll" ma:showField="CatchAllData" ma:web="654b26f8-da50-4c86-89a0-4cd9a5885a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lace xmlns="004b0092-9cc4-4b0e-94e8-9f35fbb5c07e" xsi:nil="true"/>
    <COntact xmlns="004b0092-9cc4-4b0e-94e8-9f35fbb5c07e" xsi:nil="true"/>
    <TaxCatchAll xmlns="654b26f8-da50-4c86-89a0-4cd9a5885a1c" xsi:nil="true"/>
    <lcf76f155ced4ddcb4097134ff3c332f xmlns="004b0092-9cc4-4b0e-94e8-9f35fbb5c07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1B01E1-49CF-42EB-9822-FBD662A86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4b0092-9cc4-4b0e-94e8-9f35fbb5c07e"/>
    <ds:schemaRef ds:uri="654b26f8-da50-4c86-89a0-4cd9a5885a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CAA758-5CCD-4D9C-ACC2-4EC1004D6A6E}">
  <ds:schemaRefs>
    <ds:schemaRef ds:uri="http://schemas.microsoft.com/office/2006/documentManagement/types"/>
    <ds:schemaRef ds:uri="http://purl.org/dc/dcmitype/"/>
    <ds:schemaRef ds:uri="654b26f8-da50-4c86-89a0-4cd9a5885a1c"/>
    <ds:schemaRef ds:uri="http://schemas.microsoft.com/office/2006/metadata/properties"/>
    <ds:schemaRef ds:uri="004b0092-9cc4-4b0e-94e8-9f35fbb5c07e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1BCC063-20BE-40CD-BA74-4314AC5D16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306</Words>
  <Application>Microsoft Macintosh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Avenir Light</vt:lpstr>
      <vt:lpstr>Avenir Medium</vt:lpstr>
      <vt:lpstr>Calibri</vt:lpstr>
      <vt:lpstr>Calibri Light</vt:lpstr>
      <vt:lpstr>Khand</vt:lpstr>
      <vt:lpstr>Khand Medium</vt:lpstr>
      <vt:lpstr>Office Theme</vt:lpstr>
      <vt:lpstr>  </vt:lpstr>
      <vt:lpstr>Bioeconomy as alternative to a fossil-based economy</vt:lpstr>
      <vt:lpstr>Demand for biomass</vt:lpstr>
      <vt:lpstr>Supply of biomass</vt:lpstr>
      <vt:lpstr>The role of the agri-food sector: supplying biomass - example: food waste</vt:lpstr>
      <vt:lpstr>Policy considerations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Description  </dc:title>
  <dc:creator>Natasha  ZIVKOVIC</dc:creator>
  <cp:lastModifiedBy>Sophia Hub</cp:lastModifiedBy>
  <cp:revision>20</cp:revision>
  <dcterms:created xsi:type="dcterms:W3CDTF">2021-09-17T09:17:51Z</dcterms:created>
  <dcterms:modified xsi:type="dcterms:W3CDTF">2023-11-14T08:34:05Z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0x010100797D540A87FB0D469EAEA650C35BB1F5</vt:lpwstr>
  </property>
  <property fmtid="{D5CDD505-2E9C-101B-9397-08002B2CF9AE}" pid="3" name="MediaServiceImageTags">
    <vt:lpwstr/>
  </property>
</Properties>
</file>