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2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27.jpg" ContentType="image/jpeg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7" Type="http://schemas.microsoft.com/office/2020/02/relationships/classificationlabels" Target="docMetadata/LabelInfo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98" r:id="rId5"/>
    <p:sldMasterId id="2147483725" r:id="rId6"/>
  </p:sldMasterIdLst>
  <p:notesMasterIdLst>
    <p:notesMasterId r:id="rId14"/>
  </p:notesMasterIdLst>
  <p:sldIdLst>
    <p:sldId id="2145703940" r:id="rId7"/>
    <p:sldId id="258" r:id="rId8"/>
    <p:sldId id="2147469023" r:id="rId9"/>
    <p:sldId id="2147475386" r:id="rId10"/>
    <p:sldId id="2147469026" r:id="rId11"/>
    <p:sldId id="2147475384" r:id="rId12"/>
    <p:sldId id="2145703646" r:id="rId13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7C0CAA3-69DE-E5C4-B468-478301A42688}" name="Ploux, Caroline" initials="PC" userId="S::caroline.ploux@effem.com::ffd42ae2-1298-444f-99ed-f2c967e779ec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Wastl, Florian" initials="WF" lastIdx="13" clrIdx="6">
    <p:extLst>
      <p:ext uri="{19B8F6BF-5375-455C-9EA6-DF929625EA0E}">
        <p15:presenceInfo xmlns:p15="http://schemas.microsoft.com/office/powerpoint/2012/main" userId="S::florian.wastl@effem.com::86bc389f-4c9e-4190-8b7a-26841d44faf3" providerId="AD"/>
      </p:ext>
    </p:extLst>
  </p:cmAuthor>
  <p:cmAuthor id="1" name="Figel, Brad" initials="FB" lastIdx="16" clrIdx="0">
    <p:extLst>
      <p:ext uri="{19B8F6BF-5375-455C-9EA6-DF929625EA0E}">
        <p15:presenceInfo xmlns:p15="http://schemas.microsoft.com/office/powerpoint/2012/main" userId="S-1-5-21-3555285318-3598121220-927574299-334859" providerId="AD"/>
      </p:ext>
    </p:extLst>
  </p:cmAuthor>
  <p:cmAuthor id="2" name="Weber, Melissa (Public Affairs)" initials="WM(A" lastIdx="36" clrIdx="1">
    <p:extLst>
      <p:ext uri="{19B8F6BF-5375-455C-9EA6-DF929625EA0E}">
        <p15:presenceInfo xmlns:p15="http://schemas.microsoft.com/office/powerpoint/2012/main" userId="S::melissa.weber@effem.com::014de165-4d8f-4a36-8034-de189fcb1b53" providerId="AD"/>
      </p:ext>
    </p:extLst>
  </p:cmAuthor>
  <p:cmAuthor id="3" name="Vasilevsky, Maxim" initials="VM" lastIdx="5" clrIdx="2">
    <p:extLst>
      <p:ext uri="{19B8F6BF-5375-455C-9EA6-DF929625EA0E}">
        <p15:presenceInfo xmlns:p15="http://schemas.microsoft.com/office/powerpoint/2012/main" userId="S::maxim.vasilevsky@effem.com::4bd63256-b72a-49ce-9210-a7f7141f0eb0" providerId="AD"/>
      </p:ext>
    </p:extLst>
  </p:cmAuthor>
  <p:cmAuthor id="4" name="Coleman, David" initials="CD" lastIdx="7" clrIdx="3">
    <p:extLst>
      <p:ext uri="{19B8F6BF-5375-455C-9EA6-DF929625EA0E}">
        <p15:presenceInfo xmlns:p15="http://schemas.microsoft.com/office/powerpoint/2012/main" userId="S::david.coleman@effem.com::6ffa946b-7703-4299-8169-620523eee49f" providerId="AD"/>
      </p:ext>
    </p:extLst>
  </p:cmAuthor>
  <p:cmAuthor id="5" name="Bering, Anders" initials="BA" lastIdx="5" clrIdx="4">
    <p:extLst>
      <p:ext uri="{19B8F6BF-5375-455C-9EA6-DF929625EA0E}">
        <p15:presenceInfo xmlns:p15="http://schemas.microsoft.com/office/powerpoint/2012/main" userId="S::anders.bering@effem.com::607a5b67-9165-436b-af50-d292e46850bb" providerId="AD"/>
      </p:ext>
    </p:extLst>
  </p:cmAuthor>
  <p:cmAuthor id="6" name="Fox, Devon" initials="FD" lastIdx="1" clrIdx="5">
    <p:extLst>
      <p:ext uri="{19B8F6BF-5375-455C-9EA6-DF929625EA0E}">
        <p15:presenceInfo xmlns:p15="http://schemas.microsoft.com/office/powerpoint/2012/main" userId="S::devon.fox@effem.com::60496bb4-f492-4272-ada6-0d1bfa4bb3f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CBD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5C41D5-48E7-4F5A-B234-A1D158CAC6CA}" v="29" dt="2023-11-13T13:47:44.1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54" autoAdjust="0"/>
    <p:restoredTop sz="93797" autoAdjust="0"/>
  </p:normalViewPr>
  <p:slideViewPr>
    <p:cSldViewPr snapToGrid="0">
      <p:cViewPr varScale="1">
        <p:scale>
          <a:sx n="107" d="100"/>
          <a:sy n="107" d="100"/>
        </p:scale>
        <p:origin x="129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commentAuthors" Target="commentAuthors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7ECBBA-3D5A-4B8E-B8D3-544402FB89A6}" type="datetimeFigureOut">
              <a:rPr lang="da-DK" smtClean="0"/>
              <a:t>13.11.2023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E9322F-9F6D-4251-A14B-46645A96BB2C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89234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E9322F-9F6D-4251-A14B-46645A96BB2C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45222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E9322F-9F6D-4251-A14B-46645A96BB2C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868550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E9322F-9F6D-4251-A14B-46645A96BB2C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28364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62075" y="3093266"/>
            <a:ext cx="9467850" cy="1258018"/>
          </a:xfrm>
        </p:spPr>
        <p:txBody>
          <a:bodyPr anchor="t" anchorCtr="0"/>
          <a:lstStyle>
            <a:lvl1pPr algn="ctr">
              <a:lnSpc>
                <a:spcPct val="83000"/>
              </a:lnSpc>
              <a:defRPr sz="3600" b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  <a:endParaRPr lang="en-GB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3267075" y="4351284"/>
            <a:ext cx="5657850" cy="1539929"/>
          </a:xfrm>
        </p:spPr>
        <p:txBody>
          <a:bodyPr/>
          <a:lstStyle>
            <a:lvl1pPr marL="0" indent="0" algn="ctr">
              <a:buNone/>
              <a:defRPr sz="2400" b="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410" y="585788"/>
            <a:ext cx="4248000" cy="1817804"/>
          </a:xfrm>
          <a:prstGeom prst="rect">
            <a:avLst/>
          </a:prstGeom>
        </p:spPr>
      </p:pic>
      <p:sp>
        <p:nvSpPr>
          <p:cNvPr id="6" name="Date Placeholder 2"/>
          <p:cNvSpPr txBox="1">
            <a:spLocks/>
          </p:cNvSpPr>
          <p:nvPr userDrawn="1"/>
        </p:nvSpPr>
        <p:spPr>
          <a:xfrm>
            <a:off x="4373451" y="6537675"/>
            <a:ext cx="3445099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chemeClr val="tx2"/>
                </a:solidFill>
              </a:rPr>
              <a:t>Copyright © 2020 Mars, Incorporated — Confidential</a:t>
            </a:r>
            <a:endParaRPr lang="en-GB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7776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07988" y="1293813"/>
            <a:ext cx="5400000" cy="4905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/>
          </p:nvPr>
        </p:nvSpPr>
        <p:spPr>
          <a:xfrm>
            <a:off x="6384013" y="1293813"/>
            <a:ext cx="5400000" cy="4905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C3ACAB3-CA36-4966-8A1D-076772D39D8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7445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C3ACAB3-CA36-4966-8A1D-076772D39D8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8" name="Content Placeholder 8"/>
          <p:cNvSpPr>
            <a:spLocks noGrp="1"/>
          </p:cNvSpPr>
          <p:nvPr>
            <p:ph sz="quarter" idx="13"/>
          </p:nvPr>
        </p:nvSpPr>
        <p:spPr>
          <a:xfrm>
            <a:off x="407988" y="1293813"/>
            <a:ext cx="5400000" cy="4905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9" name="Content Placeholder 8"/>
          <p:cNvSpPr>
            <a:spLocks noGrp="1"/>
          </p:cNvSpPr>
          <p:nvPr>
            <p:ph sz="quarter" idx="14"/>
          </p:nvPr>
        </p:nvSpPr>
        <p:spPr>
          <a:xfrm>
            <a:off x="6384013" y="1293813"/>
            <a:ext cx="5400000" cy="4905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0" name="Text Placeholder 2"/>
          <p:cNvSpPr>
            <a:spLocks noGrp="1"/>
          </p:cNvSpPr>
          <p:nvPr>
            <p:ph type="body" idx="1"/>
          </p:nvPr>
        </p:nvSpPr>
        <p:spPr>
          <a:xfrm>
            <a:off x="407988" y="735724"/>
            <a:ext cx="5400000" cy="504844"/>
          </a:xfrm>
        </p:spPr>
        <p:txBody>
          <a:bodyPr anchor="b"/>
          <a:lstStyle>
            <a:lvl1pPr marL="0" indent="0" algn="l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84013" y="735724"/>
            <a:ext cx="5400000" cy="504844"/>
          </a:xfrm>
        </p:spPr>
        <p:txBody>
          <a:bodyPr anchor="b"/>
          <a:lstStyle>
            <a:lvl1pPr marL="0" indent="0" algn="l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450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7" y="1293813"/>
            <a:ext cx="11376025" cy="4597401"/>
          </a:xfrm>
        </p:spPr>
        <p:txBody>
          <a:bodyPr numCol="3" spcCol="540000"/>
          <a:lstStyle>
            <a:lvl1pPr>
              <a:lnSpc>
                <a:spcPct val="110000"/>
              </a:lnSpc>
              <a:spcBef>
                <a:spcPts val="600"/>
              </a:spcBef>
              <a:defRPr sz="1600"/>
            </a:lvl1pPr>
            <a:lvl2pPr>
              <a:lnSpc>
                <a:spcPct val="110000"/>
              </a:lnSpc>
              <a:spcBef>
                <a:spcPts val="600"/>
              </a:spcBef>
              <a:defRPr sz="1600"/>
            </a:lvl2pPr>
            <a:lvl3pPr>
              <a:lnSpc>
                <a:spcPct val="110000"/>
              </a:lnSpc>
              <a:spcBef>
                <a:spcPts val="300"/>
              </a:spcBef>
              <a:defRPr sz="1600"/>
            </a:lvl3pPr>
            <a:lvl4pPr marL="538163" indent="-271463">
              <a:lnSpc>
                <a:spcPct val="110000"/>
              </a:lnSpc>
              <a:spcBef>
                <a:spcPts val="0"/>
              </a:spcBef>
              <a:buFont typeface="Mars Centra" pitchFamily="2" charset="0"/>
              <a:buChar char="–"/>
              <a:defRPr sz="1400"/>
            </a:lvl4pPr>
            <a:lvl5pPr>
              <a:lnSpc>
                <a:spcPct val="110000"/>
              </a:lnSpc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3ACAB3-CA36-4966-8A1D-076772D39D8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60610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07989" y="320400"/>
            <a:ext cx="5399999" cy="866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07988" y="1293813"/>
            <a:ext cx="5400000" cy="4905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/>
          </p:nvPr>
        </p:nvSpPr>
        <p:spPr>
          <a:xfrm>
            <a:off x="6384013" y="319089"/>
            <a:ext cx="5400000" cy="5880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C3ACAB3-CA36-4966-8A1D-076772D39D8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55716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E06A7AA-41D2-304C-9F7F-BFED81A7623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8"/>
          </p:nvPr>
        </p:nvSpPr>
        <p:spPr>
          <a:xfrm>
            <a:off x="409575" y="1293814"/>
            <a:ext cx="5267325" cy="49053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7989" y="320400"/>
            <a:ext cx="5268911" cy="866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C3ACAB3-CA36-4966-8A1D-076772D39D8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18753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E06A7AA-41D2-304C-9F7F-BFED81A7623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9600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8"/>
          </p:nvPr>
        </p:nvSpPr>
        <p:spPr>
          <a:xfrm>
            <a:off x="6516688" y="1293814"/>
            <a:ext cx="5267325" cy="49053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516687" y="320400"/>
            <a:ext cx="5267325" cy="866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9C3ACAB3-CA36-4966-8A1D-076772D39D8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5196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9" y="319088"/>
            <a:ext cx="11376024" cy="5880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3ACAB3-CA36-4966-8A1D-076772D39D8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26975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3ACAB3-CA36-4966-8A1D-076772D39D8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11923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3ACAB3-CA36-4966-8A1D-076772D39D8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30391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blu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3ACAB3-CA36-4966-8A1D-076772D39D8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7803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blu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362075" y="3093266"/>
            <a:ext cx="9467850" cy="1258018"/>
          </a:xfrm>
        </p:spPr>
        <p:txBody>
          <a:bodyPr anchor="t" anchorCtr="0"/>
          <a:lstStyle>
            <a:lvl1pPr algn="ctr">
              <a:lnSpc>
                <a:spcPct val="83000"/>
              </a:lnSpc>
              <a:defRPr sz="3600" b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  <a:endParaRPr lang="en-GB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3267075" y="4351284"/>
            <a:ext cx="5657850" cy="1539929"/>
          </a:xfrm>
        </p:spPr>
        <p:txBody>
          <a:bodyPr/>
          <a:lstStyle>
            <a:lvl1pPr marL="0" indent="0" algn="ctr">
              <a:buNone/>
              <a:defRPr sz="2400" b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410" y="585788"/>
            <a:ext cx="4248000" cy="1817803"/>
          </a:xfrm>
          <a:prstGeom prst="rect">
            <a:avLst/>
          </a:prstGeom>
        </p:spPr>
      </p:pic>
      <p:sp>
        <p:nvSpPr>
          <p:cNvPr id="6" name="Date Placeholder 2"/>
          <p:cNvSpPr txBox="1">
            <a:spLocks/>
          </p:cNvSpPr>
          <p:nvPr userDrawn="1"/>
        </p:nvSpPr>
        <p:spPr>
          <a:xfrm>
            <a:off x="4373451" y="6537675"/>
            <a:ext cx="3445099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chemeClr val="tx2"/>
                </a:solidFill>
              </a:rPr>
              <a:t>Copyright © 2020 Mars, Incorporated — Confidential</a:t>
            </a:r>
            <a:endParaRPr lang="en-GB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1325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blu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3ACAB3-CA36-4966-8A1D-076772D39D8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12209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3ACAB3-CA36-4966-8A1D-076772D39D8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1531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3ACAB3-CA36-4966-8A1D-076772D39D8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81871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Yellow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3ACAB3-CA36-4966-8A1D-076772D39D8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87291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yellow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3ACAB3-CA36-4966-8A1D-076772D39D8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39722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olour bloc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8"/>
          </p:nvPr>
        </p:nvSpPr>
        <p:spPr>
          <a:xfrm>
            <a:off x="409575" y="1293814"/>
            <a:ext cx="5267325" cy="4905374"/>
          </a:xfrm>
        </p:spPr>
        <p:txBody>
          <a:bodyPr/>
          <a:lstStyle>
            <a:lvl4pPr marL="538163" indent="-271463">
              <a:buFont typeface="Mars Centra" pitchFamily="2" charset="0"/>
              <a:buChar char="–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7989" y="320400"/>
            <a:ext cx="5268911" cy="866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C3ACAB3-CA36-4966-8A1D-076772D39D8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6516000" y="6537675"/>
            <a:ext cx="3445099" cy="180000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>
                <a:solidFill>
                  <a:schemeClr val="bg2"/>
                </a:solidFill>
                <a:latin typeface="+mn-lt"/>
              </a:rPr>
              <a:t>Copyright © 2020 Mars, Incorporated — Confidential</a:t>
            </a:r>
            <a:endParaRPr lang="en-GB" sz="1000">
              <a:solidFill>
                <a:schemeClr val="bg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913146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olour block le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8"/>
          </p:nvPr>
        </p:nvSpPr>
        <p:spPr>
          <a:xfrm>
            <a:off x="6516688" y="1293814"/>
            <a:ext cx="5267325" cy="4905374"/>
          </a:xfrm>
        </p:spPr>
        <p:txBody>
          <a:bodyPr/>
          <a:lstStyle>
            <a:lvl4pPr marL="538163" indent="-271463">
              <a:buFont typeface="Mars Centra" pitchFamily="2" charset="0"/>
              <a:buChar char="–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515102" y="320400"/>
            <a:ext cx="5268911" cy="866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16628597-D9C9-4F74-94AE-1F5FF1C874D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07988" y="6462760"/>
            <a:ext cx="709613" cy="200025"/>
          </a:xfrm>
          <a:custGeom>
            <a:avLst/>
            <a:gdLst>
              <a:gd name="T0" fmla="*/ 8081 w 20873"/>
              <a:gd name="T1" fmla="*/ 152 h 5902"/>
              <a:gd name="T2" fmla="*/ 6910 w 20873"/>
              <a:gd name="T3" fmla="*/ 5803 h 5902"/>
              <a:gd name="T4" fmla="*/ 9110 w 20873"/>
              <a:gd name="T5" fmla="*/ 5146 h 5902"/>
              <a:gd name="T6" fmla="*/ 10887 w 20873"/>
              <a:gd name="T7" fmla="*/ 5803 h 5902"/>
              <a:gd name="T8" fmla="*/ 8257 w 20873"/>
              <a:gd name="T9" fmla="*/ 11 h 5902"/>
              <a:gd name="T10" fmla="*/ 8142 w 20873"/>
              <a:gd name="T11" fmla="*/ 2773 h 5902"/>
              <a:gd name="T12" fmla="*/ 7585 w 20873"/>
              <a:gd name="T13" fmla="*/ 4144 h 5902"/>
              <a:gd name="T14" fmla="*/ 15441 w 20873"/>
              <a:gd name="T15" fmla="*/ 1786 h 5902"/>
              <a:gd name="T16" fmla="*/ 13224 w 20873"/>
              <a:gd name="T17" fmla="*/ 97 h 5902"/>
              <a:gd name="T18" fmla="*/ 11378 w 20873"/>
              <a:gd name="T19" fmla="*/ 5803 h 5902"/>
              <a:gd name="T20" fmla="*/ 12742 w 20873"/>
              <a:gd name="T21" fmla="*/ 3679 h 5902"/>
              <a:gd name="T22" fmla="*/ 14050 w 20873"/>
              <a:gd name="T23" fmla="*/ 4317 h 5902"/>
              <a:gd name="T24" fmla="*/ 15999 w 20873"/>
              <a:gd name="T25" fmla="*/ 5803 h 5902"/>
              <a:gd name="T26" fmla="*/ 14666 w 20873"/>
              <a:gd name="T27" fmla="*/ 3172 h 5902"/>
              <a:gd name="T28" fmla="*/ 13033 w 20873"/>
              <a:gd name="T29" fmla="*/ 2639 h 5902"/>
              <a:gd name="T30" fmla="*/ 12742 w 20873"/>
              <a:gd name="T31" fmla="*/ 1118 h 5902"/>
              <a:gd name="T32" fmla="*/ 13793 w 20873"/>
              <a:gd name="T33" fmla="*/ 1284 h 5902"/>
              <a:gd name="T34" fmla="*/ 13794 w 20873"/>
              <a:gd name="T35" fmla="*/ 2472 h 5902"/>
              <a:gd name="T36" fmla="*/ 250 w 20873"/>
              <a:gd name="T37" fmla="*/ 197 h 5902"/>
              <a:gd name="T38" fmla="*/ 0 w 20873"/>
              <a:gd name="T39" fmla="*/ 5803 h 5902"/>
              <a:gd name="T40" fmla="*/ 1191 w 20873"/>
              <a:gd name="T41" fmla="*/ 3066 h 5902"/>
              <a:gd name="T42" fmla="*/ 3944 w 20873"/>
              <a:gd name="T43" fmla="*/ 3066 h 5902"/>
              <a:gd name="T44" fmla="*/ 5135 w 20873"/>
              <a:gd name="T45" fmla="*/ 5803 h 5902"/>
              <a:gd name="T46" fmla="*/ 4885 w 20873"/>
              <a:gd name="T47" fmla="*/ 197 h 5902"/>
              <a:gd name="T48" fmla="*/ 20246 w 20873"/>
              <a:gd name="T49" fmla="*/ 2956 h 5902"/>
              <a:gd name="T50" fmla="*/ 17923 w 20873"/>
              <a:gd name="T51" fmla="*/ 1423 h 5902"/>
              <a:gd name="T52" fmla="*/ 19738 w 20873"/>
              <a:gd name="T53" fmla="*/ 1597 h 5902"/>
              <a:gd name="T54" fmla="*/ 18553 w 20873"/>
              <a:gd name="T55" fmla="*/ 0 h 5902"/>
              <a:gd name="T56" fmla="*/ 16806 w 20873"/>
              <a:gd name="T57" fmla="*/ 2634 h 5902"/>
              <a:gd name="T58" fmla="*/ 19231 w 20873"/>
              <a:gd name="T59" fmla="*/ 4464 h 5902"/>
              <a:gd name="T60" fmla="*/ 17141 w 20873"/>
              <a:gd name="T61" fmla="*/ 4160 h 5902"/>
              <a:gd name="T62" fmla="*/ 18573 w 20873"/>
              <a:gd name="T63" fmla="*/ 5902 h 5902"/>
              <a:gd name="T64" fmla="*/ 20246 w 20873"/>
              <a:gd name="T65" fmla="*/ 2956 h 59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0873" h="5902">
                <a:moveTo>
                  <a:pt x="8257" y="11"/>
                </a:moveTo>
                <a:cubicBezTo>
                  <a:pt x="8160" y="11"/>
                  <a:pt x="8117" y="69"/>
                  <a:pt x="8081" y="152"/>
                </a:cubicBezTo>
                <a:cubicBezTo>
                  <a:pt x="5817" y="5389"/>
                  <a:pt x="5627" y="5803"/>
                  <a:pt x="5627" y="5803"/>
                </a:cubicBezTo>
                <a:cubicBezTo>
                  <a:pt x="6910" y="5803"/>
                  <a:pt x="6910" y="5803"/>
                  <a:pt x="6910" y="5803"/>
                </a:cubicBezTo>
                <a:cubicBezTo>
                  <a:pt x="7177" y="5146"/>
                  <a:pt x="7177" y="5146"/>
                  <a:pt x="7177" y="5146"/>
                </a:cubicBezTo>
                <a:cubicBezTo>
                  <a:pt x="9110" y="5146"/>
                  <a:pt x="9110" y="5146"/>
                  <a:pt x="9110" y="5146"/>
                </a:cubicBezTo>
                <a:cubicBezTo>
                  <a:pt x="9378" y="5803"/>
                  <a:pt x="9378" y="5803"/>
                  <a:pt x="9378" y="5803"/>
                </a:cubicBezTo>
                <a:cubicBezTo>
                  <a:pt x="10887" y="5803"/>
                  <a:pt x="10887" y="5803"/>
                  <a:pt x="10887" y="5803"/>
                </a:cubicBezTo>
                <a:cubicBezTo>
                  <a:pt x="10887" y="5803"/>
                  <a:pt x="10758" y="5534"/>
                  <a:pt x="8433" y="152"/>
                </a:cubicBezTo>
                <a:cubicBezTo>
                  <a:pt x="8397" y="69"/>
                  <a:pt x="8354" y="11"/>
                  <a:pt x="8257" y="11"/>
                </a:cubicBezTo>
                <a:moveTo>
                  <a:pt x="7585" y="4144"/>
                </a:moveTo>
                <a:cubicBezTo>
                  <a:pt x="8142" y="2773"/>
                  <a:pt x="8142" y="2773"/>
                  <a:pt x="8142" y="2773"/>
                </a:cubicBezTo>
                <a:cubicBezTo>
                  <a:pt x="8701" y="4144"/>
                  <a:pt x="8701" y="4144"/>
                  <a:pt x="8701" y="4144"/>
                </a:cubicBezTo>
                <a:lnTo>
                  <a:pt x="7585" y="4144"/>
                </a:lnTo>
                <a:close/>
                <a:moveTo>
                  <a:pt x="14666" y="3172"/>
                </a:moveTo>
                <a:cubicBezTo>
                  <a:pt x="15107" y="2908"/>
                  <a:pt x="15441" y="2447"/>
                  <a:pt x="15441" y="1786"/>
                </a:cubicBezTo>
                <a:cubicBezTo>
                  <a:pt x="15441" y="1267"/>
                  <a:pt x="15234" y="839"/>
                  <a:pt x="14874" y="550"/>
                </a:cubicBezTo>
                <a:cubicBezTo>
                  <a:pt x="14509" y="256"/>
                  <a:pt x="14087" y="97"/>
                  <a:pt x="13224" y="97"/>
                </a:cubicBezTo>
                <a:cubicBezTo>
                  <a:pt x="11378" y="97"/>
                  <a:pt x="11378" y="97"/>
                  <a:pt x="11378" y="97"/>
                </a:cubicBezTo>
                <a:cubicBezTo>
                  <a:pt x="11378" y="5803"/>
                  <a:pt x="11378" y="5803"/>
                  <a:pt x="11378" y="5803"/>
                </a:cubicBezTo>
                <a:cubicBezTo>
                  <a:pt x="12742" y="5803"/>
                  <a:pt x="12742" y="5803"/>
                  <a:pt x="12742" y="5803"/>
                </a:cubicBezTo>
                <a:cubicBezTo>
                  <a:pt x="12742" y="3679"/>
                  <a:pt x="12742" y="3679"/>
                  <a:pt x="12742" y="3679"/>
                </a:cubicBezTo>
                <a:cubicBezTo>
                  <a:pt x="13165" y="3679"/>
                  <a:pt x="13165" y="3679"/>
                  <a:pt x="13165" y="3679"/>
                </a:cubicBezTo>
                <a:cubicBezTo>
                  <a:pt x="13625" y="3679"/>
                  <a:pt x="13857" y="3854"/>
                  <a:pt x="14050" y="4317"/>
                </a:cubicBezTo>
                <a:cubicBezTo>
                  <a:pt x="14213" y="4709"/>
                  <a:pt x="14328" y="5174"/>
                  <a:pt x="14478" y="5803"/>
                </a:cubicBezTo>
                <a:cubicBezTo>
                  <a:pt x="15999" y="5803"/>
                  <a:pt x="15999" y="5803"/>
                  <a:pt x="15999" y="5803"/>
                </a:cubicBezTo>
                <a:cubicBezTo>
                  <a:pt x="15783" y="5156"/>
                  <a:pt x="15675" y="4850"/>
                  <a:pt x="15513" y="4394"/>
                </a:cubicBezTo>
                <a:cubicBezTo>
                  <a:pt x="15291" y="3770"/>
                  <a:pt x="15022" y="3386"/>
                  <a:pt x="14666" y="3172"/>
                </a:cubicBezTo>
                <a:moveTo>
                  <a:pt x="13794" y="2472"/>
                </a:moveTo>
                <a:cubicBezTo>
                  <a:pt x="13629" y="2599"/>
                  <a:pt x="13416" y="2639"/>
                  <a:pt x="13033" y="2639"/>
                </a:cubicBezTo>
                <a:cubicBezTo>
                  <a:pt x="12742" y="2639"/>
                  <a:pt x="12742" y="2639"/>
                  <a:pt x="12742" y="2639"/>
                </a:cubicBezTo>
                <a:cubicBezTo>
                  <a:pt x="12742" y="2639"/>
                  <a:pt x="12739" y="1118"/>
                  <a:pt x="12742" y="1118"/>
                </a:cubicBezTo>
                <a:cubicBezTo>
                  <a:pt x="13033" y="1118"/>
                  <a:pt x="13033" y="1118"/>
                  <a:pt x="13033" y="1118"/>
                </a:cubicBezTo>
                <a:cubicBezTo>
                  <a:pt x="13433" y="1118"/>
                  <a:pt x="13632" y="1162"/>
                  <a:pt x="13793" y="1284"/>
                </a:cubicBezTo>
                <a:cubicBezTo>
                  <a:pt x="13977" y="1424"/>
                  <a:pt x="14059" y="1634"/>
                  <a:pt x="14059" y="1877"/>
                </a:cubicBezTo>
                <a:cubicBezTo>
                  <a:pt x="14059" y="2142"/>
                  <a:pt x="13967" y="2337"/>
                  <a:pt x="13794" y="2472"/>
                </a:cubicBezTo>
                <a:moveTo>
                  <a:pt x="2567" y="2515"/>
                </a:moveTo>
                <a:cubicBezTo>
                  <a:pt x="250" y="197"/>
                  <a:pt x="250" y="197"/>
                  <a:pt x="250" y="197"/>
                </a:cubicBezTo>
                <a:cubicBezTo>
                  <a:pt x="180" y="128"/>
                  <a:pt x="110" y="79"/>
                  <a:pt x="0" y="79"/>
                </a:cubicBezTo>
                <a:cubicBezTo>
                  <a:pt x="0" y="5803"/>
                  <a:pt x="0" y="5803"/>
                  <a:pt x="0" y="5803"/>
                </a:cubicBezTo>
                <a:cubicBezTo>
                  <a:pt x="1191" y="5803"/>
                  <a:pt x="1191" y="5803"/>
                  <a:pt x="1191" y="5803"/>
                </a:cubicBezTo>
                <a:cubicBezTo>
                  <a:pt x="1191" y="3066"/>
                  <a:pt x="1191" y="3066"/>
                  <a:pt x="1191" y="3066"/>
                </a:cubicBezTo>
                <a:cubicBezTo>
                  <a:pt x="2567" y="4442"/>
                  <a:pt x="2567" y="4442"/>
                  <a:pt x="2567" y="4442"/>
                </a:cubicBezTo>
                <a:cubicBezTo>
                  <a:pt x="3944" y="3066"/>
                  <a:pt x="3944" y="3066"/>
                  <a:pt x="3944" y="3066"/>
                </a:cubicBezTo>
                <a:cubicBezTo>
                  <a:pt x="3944" y="5803"/>
                  <a:pt x="3944" y="5803"/>
                  <a:pt x="3944" y="5803"/>
                </a:cubicBezTo>
                <a:cubicBezTo>
                  <a:pt x="5135" y="5803"/>
                  <a:pt x="5135" y="5803"/>
                  <a:pt x="5135" y="5803"/>
                </a:cubicBezTo>
                <a:cubicBezTo>
                  <a:pt x="5135" y="79"/>
                  <a:pt x="5135" y="79"/>
                  <a:pt x="5135" y="79"/>
                </a:cubicBezTo>
                <a:cubicBezTo>
                  <a:pt x="5025" y="79"/>
                  <a:pt x="4955" y="128"/>
                  <a:pt x="4885" y="197"/>
                </a:cubicBezTo>
                <a:lnTo>
                  <a:pt x="2567" y="2515"/>
                </a:lnTo>
                <a:close/>
                <a:moveTo>
                  <a:pt x="20246" y="2956"/>
                </a:moveTo>
                <a:cubicBezTo>
                  <a:pt x="19638" y="2378"/>
                  <a:pt x="18535" y="2279"/>
                  <a:pt x="18099" y="1939"/>
                </a:cubicBezTo>
                <a:cubicBezTo>
                  <a:pt x="17928" y="1806"/>
                  <a:pt x="17867" y="1610"/>
                  <a:pt x="17923" y="1423"/>
                </a:cubicBezTo>
                <a:cubicBezTo>
                  <a:pt x="17992" y="1191"/>
                  <a:pt x="18223" y="1039"/>
                  <a:pt x="18562" y="1039"/>
                </a:cubicBezTo>
                <a:cubicBezTo>
                  <a:pt x="19029" y="1039"/>
                  <a:pt x="19448" y="1252"/>
                  <a:pt x="19738" y="1597"/>
                </a:cubicBezTo>
                <a:cubicBezTo>
                  <a:pt x="20517" y="782"/>
                  <a:pt x="20517" y="782"/>
                  <a:pt x="20517" y="782"/>
                </a:cubicBezTo>
                <a:cubicBezTo>
                  <a:pt x="20058" y="294"/>
                  <a:pt x="19325" y="0"/>
                  <a:pt x="18553" y="0"/>
                </a:cubicBezTo>
                <a:cubicBezTo>
                  <a:pt x="17653" y="0"/>
                  <a:pt x="16974" y="435"/>
                  <a:pt x="16671" y="1129"/>
                </a:cubicBezTo>
                <a:cubicBezTo>
                  <a:pt x="16436" y="1668"/>
                  <a:pt x="16517" y="2230"/>
                  <a:pt x="16806" y="2634"/>
                </a:cubicBezTo>
                <a:cubicBezTo>
                  <a:pt x="17365" y="3416"/>
                  <a:pt x="18545" y="3440"/>
                  <a:pt x="19056" y="3841"/>
                </a:cubicBezTo>
                <a:cubicBezTo>
                  <a:pt x="19238" y="3984"/>
                  <a:pt x="19340" y="4215"/>
                  <a:pt x="19231" y="4464"/>
                </a:cubicBezTo>
                <a:cubicBezTo>
                  <a:pt x="19137" y="4682"/>
                  <a:pt x="18900" y="4830"/>
                  <a:pt x="18512" y="4840"/>
                </a:cubicBezTo>
                <a:cubicBezTo>
                  <a:pt x="17974" y="4853"/>
                  <a:pt x="17494" y="4601"/>
                  <a:pt x="17141" y="4160"/>
                </a:cubicBezTo>
                <a:cubicBezTo>
                  <a:pt x="16361" y="4976"/>
                  <a:pt x="16361" y="4976"/>
                  <a:pt x="16361" y="4976"/>
                </a:cubicBezTo>
                <a:cubicBezTo>
                  <a:pt x="16877" y="5601"/>
                  <a:pt x="17645" y="5902"/>
                  <a:pt x="18573" y="5902"/>
                </a:cubicBezTo>
                <a:cubicBezTo>
                  <a:pt x="19475" y="5902"/>
                  <a:pt x="20267" y="5551"/>
                  <a:pt x="20590" y="4803"/>
                </a:cubicBezTo>
                <a:cubicBezTo>
                  <a:pt x="20873" y="4149"/>
                  <a:pt x="20771" y="3454"/>
                  <a:pt x="20246" y="2956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F16BAE-B7A0-4CE7-A968-0C02B9412DF6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9C3ACAB3-CA36-4966-8A1D-076772D39D8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82691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blu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3ACAB3-CA36-4966-8A1D-076772D39D8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16574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quot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07989" y="1851760"/>
            <a:ext cx="7564436" cy="3897630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4200"/>
              </a:spcAft>
              <a:defRPr sz="4800" b="0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50" b="0">
                <a:solidFill>
                  <a:schemeClr val="tx1"/>
                </a:solidFill>
              </a:defRPr>
            </a:lvl2pPr>
            <a:lvl3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450" b="0">
                <a:solidFill>
                  <a:schemeClr val="tx1"/>
                </a:solidFill>
              </a:defRPr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9C3ACAB3-CA36-4966-8A1D-076772D39D8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50059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quote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07989" y="1851760"/>
            <a:ext cx="7564436" cy="3897630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4200"/>
              </a:spcAft>
              <a:defRPr sz="4800" b="0">
                <a:solidFill>
                  <a:schemeClr val="tx2"/>
                </a:solidFill>
                <a:latin typeface="+mj-lt"/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50" b="0">
                <a:solidFill>
                  <a:schemeClr val="tx1"/>
                </a:solidFill>
              </a:defRPr>
            </a:lvl2pPr>
            <a:lvl3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450" b="0">
                <a:solidFill>
                  <a:schemeClr val="tx1"/>
                </a:solidFill>
              </a:defRPr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C3ACAB3-CA36-4966-8A1D-076772D39D8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57702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3ACAB3-CA36-4966-8A1D-076772D39D8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74025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quote white with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2">
            <a:extLst>
              <a:ext uri="{FF2B5EF4-FFF2-40B4-BE49-F238E27FC236}">
                <a16:creationId xmlns:a16="http://schemas.microsoft.com/office/drawing/2014/main" id="{41065B35-1D53-483B-A89C-9D6C92ABCE3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07989" y="1851760"/>
            <a:ext cx="7564436" cy="3897630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4200"/>
              </a:spcAft>
              <a:defRPr sz="4800" b="0">
                <a:solidFill>
                  <a:schemeClr val="tx2"/>
                </a:solidFill>
                <a:latin typeface="+mj-lt"/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50" b="0">
                <a:solidFill>
                  <a:schemeClr val="tx1"/>
                </a:solidFill>
              </a:defRPr>
            </a:lvl2pPr>
            <a:lvl3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450" b="0">
                <a:solidFill>
                  <a:schemeClr val="tx1"/>
                </a:solidFill>
              </a:defRPr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3ACAB3-CA36-4966-8A1D-076772D39D8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05598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quote blue with imag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2">
            <a:extLst>
              <a:ext uri="{FF2B5EF4-FFF2-40B4-BE49-F238E27FC236}">
                <a16:creationId xmlns:a16="http://schemas.microsoft.com/office/drawing/2014/main" id="{BA3119EE-FC67-44C2-BCCA-FBF3BDAEC56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07989" y="1851760"/>
            <a:ext cx="7564436" cy="3897630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4200"/>
              </a:spcAft>
              <a:defRPr sz="4800" b="0">
                <a:solidFill>
                  <a:schemeClr val="tx2"/>
                </a:solidFill>
                <a:latin typeface="+mj-lt"/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50" b="0">
                <a:solidFill>
                  <a:schemeClr val="tx1"/>
                </a:solidFill>
              </a:defRPr>
            </a:lvl2pPr>
            <a:lvl3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450" b="0">
                <a:solidFill>
                  <a:schemeClr val="tx1"/>
                </a:solidFill>
              </a:defRPr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3ACAB3-CA36-4966-8A1D-076772D39D8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33877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quote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07989" y="1851760"/>
            <a:ext cx="7564436" cy="3897630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4200"/>
              </a:spcAft>
              <a:defRPr sz="4800" b="0">
                <a:solidFill>
                  <a:schemeClr val="tx2"/>
                </a:solidFill>
                <a:latin typeface="+mj-lt"/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50" b="0">
                <a:solidFill>
                  <a:schemeClr val="tx1"/>
                </a:solidFill>
              </a:defRPr>
            </a:lvl2pPr>
            <a:lvl3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450" b="0">
                <a:solidFill>
                  <a:schemeClr val="tx1"/>
                </a:solidFill>
              </a:defRPr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3ACAB3-CA36-4966-8A1D-076772D39D8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15271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quote yellow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07989" y="1851760"/>
            <a:ext cx="7564436" cy="3897630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4200"/>
              </a:spcAft>
              <a:defRPr sz="4800" b="0">
                <a:solidFill>
                  <a:schemeClr val="tx2"/>
                </a:solidFill>
                <a:latin typeface="+mj-lt"/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50" b="0">
                <a:solidFill>
                  <a:schemeClr val="tx1"/>
                </a:solidFill>
              </a:defRPr>
            </a:lvl2pPr>
            <a:lvl3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450" b="0">
                <a:solidFill>
                  <a:schemeClr val="tx1"/>
                </a:solidFill>
              </a:defRPr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3ACAB3-CA36-4966-8A1D-076772D39D8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3826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quote 3 lin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1300163" y="1494413"/>
            <a:ext cx="9596886" cy="3897630"/>
          </a:xfrm>
        </p:spPr>
        <p:txBody>
          <a:bodyPr anchor="ctr" anchorCtr="0"/>
          <a:lstStyle>
            <a:lvl1pPr algn="ctr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defRPr sz="5200" b="0">
                <a:solidFill>
                  <a:schemeClr val="tx2"/>
                </a:solidFill>
                <a:latin typeface="+mj-lt"/>
              </a:defRPr>
            </a:lvl1pPr>
            <a:lvl2pPr marL="0" indent="0" algn="ctr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200" b="0">
                <a:solidFill>
                  <a:schemeClr val="accent2"/>
                </a:solidFill>
                <a:latin typeface="+mj-lt"/>
              </a:defRPr>
            </a:lvl2pPr>
            <a:lvl3pPr marL="0" indent="0" algn="ctr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None/>
              <a:defRPr sz="6000" b="1">
                <a:solidFill>
                  <a:schemeClr val="tx1"/>
                </a:solidFill>
              </a:defRPr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edit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3ACAB3-CA36-4966-8A1D-076772D39D8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5369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quote 3 line blu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1300163" y="1494413"/>
            <a:ext cx="9596886" cy="3897630"/>
          </a:xfrm>
        </p:spPr>
        <p:txBody>
          <a:bodyPr anchor="ctr" anchorCtr="0"/>
          <a:lstStyle>
            <a:lvl1pPr algn="ctr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defRPr sz="5200" b="0">
                <a:solidFill>
                  <a:schemeClr val="accent2"/>
                </a:solidFill>
                <a:latin typeface="+mj-lt"/>
              </a:defRPr>
            </a:lvl1pPr>
            <a:lvl2pPr marL="0" indent="0" algn="ctr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200" b="0">
                <a:solidFill>
                  <a:schemeClr val="accent3"/>
                </a:solidFill>
                <a:latin typeface="+mj-lt"/>
              </a:defRPr>
            </a:lvl2pPr>
            <a:lvl3pPr marL="0" indent="0" algn="ctr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None/>
              <a:defRPr sz="6000" b="1">
                <a:solidFill>
                  <a:schemeClr val="tx1"/>
                </a:solidFill>
              </a:defRPr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edit styles</a:t>
            </a:r>
          </a:p>
          <a:p>
            <a:pPr lvl="1"/>
            <a:r>
              <a:rPr lang="en-US"/>
              <a:t>Second level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3ACAB3-CA36-4966-8A1D-076772D39D8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77973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quote 3 line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1300163" y="1494413"/>
            <a:ext cx="9596886" cy="3897630"/>
          </a:xfrm>
        </p:spPr>
        <p:txBody>
          <a:bodyPr anchor="ctr" anchorCtr="0"/>
          <a:lstStyle>
            <a:lvl1pPr algn="ctr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defRPr sz="5200" b="0">
                <a:solidFill>
                  <a:schemeClr val="tx2"/>
                </a:solidFill>
                <a:latin typeface="+mj-lt"/>
              </a:defRPr>
            </a:lvl1pPr>
            <a:lvl2pPr marL="0" indent="0" algn="ctr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200" b="0">
                <a:solidFill>
                  <a:schemeClr val="bg1"/>
                </a:solidFill>
                <a:latin typeface="+mj-lt"/>
              </a:defRPr>
            </a:lvl2pPr>
            <a:lvl3pPr marL="0" indent="0" algn="ctr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None/>
              <a:defRPr sz="6000" b="1">
                <a:solidFill>
                  <a:schemeClr val="tx1"/>
                </a:solidFill>
              </a:defRPr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edit styles</a:t>
            </a:r>
          </a:p>
          <a:p>
            <a:pPr lvl="1"/>
            <a:r>
              <a:rPr lang="en-US"/>
              <a:t>Second level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3ACAB3-CA36-4966-8A1D-076772D39D8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22530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000" y="422577"/>
            <a:ext cx="1224000" cy="523774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3291682" y="1791523"/>
            <a:ext cx="5608637" cy="951679"/>
          </a:xfrm>
        </p:spPr>
        <p:txBody>
          <a:bodyPr anchor="b" anchorCtr="0"/>
          <a:lstStyle>
            <a:lvl1pPr algn="ctr">
              <a:lnSpc>
                <a:spcPct val="83000"/>
              </a:lnSpc>
              <a:defRPr sz="52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Thank you</a:t>
            </a:r>
            <a:endParaRPr lang="en-GB"/>
          </a:p>
        </p:txBody>
      </p:sp>
      <p:sp>
        <p:nvSpPr>
          <p:cNvPr id="4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3291683" y="3028729"/>
            <a:ext cx="5695156" cy="2862483"/>
          </a:xfrm>
        </p:spPr>
        <p:txBody>
          <a:bodyPr/>
          <a:lstStyle>
            <a:lvl1pPr marL="0" indent="0" algn="ctr">
              <a:lnSpc>
                <a:spcPct val="85000"/>
              </a:lnSpc>
              <a:buFont typeface="Arial" panose="020B0604020202020204" pitchFamily="34" charset="0"/>
              <a:buNone/>
              <a:defRPr sz="2800" b="0">
                <a:solidFill>
                  <a:schemeClr val="accent3"/>
                </a:solidFill>
                <a:latin typeface="+mj-lt"/>
              </a:defRPr>
            </a:lvl1pPr>
            <a:lvl2pPr marL="0" indent="0" algn="ctr">
              <a:lnSpc>
                <a:spcPct val="85000"/>
              </a:lnSpc>
              <a:buFont typeface="Arial" panose="020B0604020202020204" pitchFamily="34" charset="0"/>
              <a:buNone/>
              <a:defRPr sz="2800" b="0">
                <a:solidFill>
                  <a:schemeClr val="tx1"/>
                </a:solidFill>
                <a:latin typeface="+mj-lt"/>
              </a:defRPr>
            </a:lvl2pPr>
            <a:lvl3pPr marL="0" indent="0" algn="ctr">
              <a:lnSpc>
                <a:spcPct val="85000"/>
              </a:lnSpc>
              <a:buNone/>
              <a:defRPr sz="2800" b="0">
                <a:solidFill>
                  <a:schemeClr val="accent2"/>
                </a:solidFill>
                <a:latin typeface="+mj-lt"/>
              </a:defRPr>
            </a:lvl3pPr>
            <a:lvl4pPr marL="0" indent="0" algn="ctr">
              <a:lnSpc>
                <a:spcPct val="85000"/>
              </a:lnSpc>
              <a:buNone/>
              <a:defRPr sz="2800" b="0">
                <a:solidFill>
                  <a:schemeClr val="accent3"/>
                </a:solidFill>
              </a:defRPr>
            </a:lvl4pPr>
            <a:lvl5pPr marL="0" indent="0" algn="ctr">
              <a:lnSpc>
                <a:spcPct val="85000"/>
              </a:lnSpc>
              <a:buNone/>
              <a:defRPr sz="28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Date Placeholder 2"/>
          <p:cNvSpPr txBox="1">
            <a:spLocks/>
          </p:cNvSpPr>
          <p:nvPr userDrawn="1"/>
        </p:nvSpPr>
        <p:spPr>
          <a:xfrm>
            <a:off x="4373451" y="6537675"/>
            <a:ext cx="3445099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chemeClr val="tx2"/>
                </a:solidFill>
              </a:rPr>
              <a:t>Copyright © 2020 Mars, Incorporated — Confidential</a:t>
            </a:r>
            <a:endParaRPr lang="en-GB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7556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06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7988" y="2552700"/>
            <a:ext cx="5657850" cy="1741434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3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  <a:endParaRPr lang="en-GB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07988" y="4638675"/>
            <a:ext cx="5657850" cy="1243013"/>
          </a:xfrm>
        </p:spPr>
        <p:txBody>
          <a:bodyPr/>
          <a:lstStyle>
            <a:lvl1pPr marL="0" indent="0" algn="l">
              <a:buNone/>
              <a:defRPr sz="3000" b="0">
                <a:solidFill>
                  <a:schemeClr val="accent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Date Placeholder 2"/>
          <p:cNvSpPr txBox="1">
            <a:spLocks/>
          </p:cNvSpPr>
          <p:nvPr userDrawn="1"/>
        </p:nvSpPr>
        <p:spPr>
          <a:xfrm>
            <a:off x="407988" y="6537675"/>
            <a:ext cx="3445099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00634D"/>
                </a:solidFill>
              </a:rPr>
              <a:t>Copyright © 2019 Mars, Incorporated — Confidential</a:t>
            </a:r>
            <a:endParaRPr lang="en-GB">
              <a:solidFill>
                <a:srgbClr val="00634D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0644F89-EB03-4144-97D0-88A4151CCB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987" y="371828"/>
            <a:ext cx="1548000" cy="866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245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09576" y="922973"/>
            <a:ext cx="6608762" cy="2207217"/>
          </a:xfrm>
        </p:spPr>
        <p:txBody>
          <a:bodyPr anchor="b"/>
          <a:lstStyle>
            <a:lvl1pPr algn="l">
              <a:lnSpc>
                <a:spcPct val="100000"/>
              </a:lnSpc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09576" y="3134280"/>
            <a:ext cx="6608762" cy="2207217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4000" b="0">
                <a:solidFill>
                  <a:schemeClr val="accent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</a:t>
            </a:r>
            <a:br>
              <a:rPr lang="en-US"/>
            </a:br>
            <a:r>
              <a:rPr lang="en-US"/>
              <a:t>style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3ACAB3-CA36-4966-8A1D-076772D39D8D}" type="slidenum">
              <a:rPr lang="en-GB" smtClean="0">
                <a:solidFill>
                  <a:srgbClr val="00634D"/>
                </a:solidFill>
              </a:rPr>
              <a:pPr/>
              <a:t>‹#›</a:t>
            </a:fld>
            <a:endParaRPr lang="en-GB">
              <a:solidFill>
                <a:srgbClr val="00634D"/>
              </a:solidFill>
            </a:endParaRP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FC6501E1-25C8-4AB9-A1FB-DF5163FE005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>
                <a:solidFill>
                  <a:srgbClr val="61A020"/>
                </a:solidFill>
              </a:rPr>
              <a:t>Floating presentation title can go here</a:t>
            </a:r>
          </a:p>
        </p:txBody>
      </p:sp>
    </p:spTree>
    <p:extLst>
      <p:ext uri="{BB962C8B-B14F-4D97-AF65-F5344CB8AC3E}">
        <p14:creationId xmlns:p14="http://schemas.microsoft.com/office/powerpoint/2010/main" val="3753220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9" y="320400"/>
            <a:ext cx="11376024" cy="53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3ACAB3-CA36-4966-8A1D-076772D39D8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2"/>
          <p:cNvSpPr>
            <a:spLocks noGrp="1"/>
          </p:cNvSpPr>
          <p:nvPr>
            <p:ph type="body" idx="12"/>
          </p:nvPr>
        </p:nvSpPr>
        <p:spPr>
          <a:xfrm>
            <a:off x="407987" y="735724"/>
            <a:ext cx="11376025" cy="504844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97530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3ACAB3-CA36-4966-8A1D-076772D39D8D}" type="slidenum">
              <a:rPr lang="en-GB" smtClean="0">
                <a:solidFill>
                  <a:srgbClr val="00634D"/>
                </a:solidFill>
              </a:rPr>
              <a:pPr/>
              <a:t>‹#›</a:t>
            </a:fld>
            <a:endParaRPr lang="en-GB">
              <a:solidFill>
                <a:srgbClr val="00634D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D94D0E-5720-48F0-A00D-E86625CCEE7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>
                <a:solidFill>
                  <a:srgbClr val="61A020"/>
                </a:solidFill>
              </a:rPr>
              <a:t>Floating presentation title can go here</a:t>
            </a:r>
          </a:p>
        </p:txBody>
      </p:sp>
    </p:spTree>
    <p:extLst>
      <p:ext uri="{BB962C8B-B14F-4D97-AF65-F5344CB8AC3E}">
        <p14:creationId xmlns:p14="http://schemas.microsoft.com/office/powerpoint/2010/main" val="30802232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33C6A94-54B7-4DF5-B8C2-5FF93C4CA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9" y="972609"/>
            <a:ext cx="11376024" cy="9517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3ACAB3-CA36-4966-8A1D-076772D39D8D}" type="slidenum">
              <a:rPr lang="en-GB" smtClean="0">
                <a:solidFill>
                  <a:srgbClr val="00634D"/>
                </a:solidFill>
              </a:rPr>
              <a:pPr/>
              <a:t>‹#›</a:t>
            </a:fld>
            <a:endParaRPr lang="en-GB">
              <a:solidFill>
                <a:srgbClr val="00634D"/>
              </a:solidFill>
            </a:endParaRP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06799" y="2146300"/>
            <a:ext cx="11377213" cy="3946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9" y="1495305"/>
            <a:ext cx="11376023" cy="360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22EBC0-99BB-4909-AD02-2D173C75C16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>
                <a:solidFill>
                  <a:srgbClr val="61A020"/>
                </a:solidFill>
              </a:rPr>
              <a:t>Floating presentation title can go here</a:t>
            </a:r>
          </a:p>
        </p:txBody>
      </p:sp>
    </p:spTree>
    <p:extLst>
      <p:ext uri="{BB962C8B-B14F-4D97-AF65-F5344CB8AC3E}">
        <p14:creationId xmlns:p14="http://schemas.microsoft.com/office/powerpoint/2010/main" val="104561118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3ACAB3-CA36-4966-8A1D-076772D39D8D}" type="slidenum">
              <a:rPr lang="en-GB" smtClean="0">
                <a:solidFill>
                  <a:srgbClr val="00634D"/>
                </a:solidFill>
              </a:rPr>
              <a:pPr/>
              <a:t>‹#›</a:t>
            </a:fld>
            <a:endParaRPr lang="en-GB">
              <a:solidFill>
                <a:srgbClr val="00634D"/>
              </a:solidFill>
            </a:endParaRP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AD966AE-8749-4F33-A841-EA8A68F9835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989" y="1495305"/>
            <a:ext cx="11376023" cy="360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2DAA5B-4A6A-4DEE-AF2B-C959BBB7DD8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>
                <a:solidFill>
                  <a:srgbClr val="61A020"/>
                </a:solidFill>
              </a:rPr>
              <a:t>Floating presentation title can go here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3696CB5A-1E5B-48C2-A3DE-819A0C53B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973561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07989" y="2146299"/>
            <a:ext cx="4843021" cy="374491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+mj-lt"/>
              <a:buNone/>
              <a:tabLst>
                <a:tab pos="10229850" algn="r"/>
              </a:tabLst>
              <a:defRPr sz="2000" b="0">
                <a:solidFill>
                  <a:schemeClr val="tx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+mj-lt"/>
              <a:buNone/>
              <a:tabLst>
                <a:tab pos="10229850" algn="r"/>
              </a:tabLst>
              <a:defRPr sz="200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None/>
              <a:tabLst>
                <a:tab pos="10229850" algn="r"/>
              </a:tabLst>
              <a:defRPr sz="100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0229850" algn="r"/>
              </a:tabLst>
              <a:defRPr sz="1000">
                <a:solidFill>
                  <a:schemeClr val="accent2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0229850" algn="r"/>
              </a:tabLst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3ACAB3-CA36-4966-8A1D-076772D39D8D}" type="slidenum">
              <a:rPr lang="en-GB" smtClean="0">
                <a:solidFill>
                  <a:srgbClr val="00634D"/>
                </a:solidFill>
              </a:rPr>
              <a:pPr/>
              <a:t>‹#›</a:t>
            </a:fld>
            <a:endParaRPr lang="en-GB">
              <a:solidFill>
                <a:srgbClr val="00634D"/>
              </a:solidFill>
            </a:endParaRP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DEB16354-3870-4CC3-8622-F383A6407D1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>
                <a:solidFill>
                  <a:srgbClr val="61A020"/>
                </a:solidFill>
              </a:rPr>
              <a:t>Floating presentation title can go here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58BC78B-BE27-4739-BAB1-677CD2B30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9" y="972609"/>
            <a:ext cx="4843021" cy="9517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49349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826896" y="2146299"/>
            <a:ext cx="4957117" cy="394652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+mj-lt"/>
              <a:buNone/>
              <a:tabLst>
                <a:tab pos="10229850" algn="r"/>
              </a:tabLst>
              <a:defRPr sz="2000" b="0">
                <a:solidFill>
                  <a:schemeClr val="tx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+mj-lt"/>
              <a:buNone/>
              <a:tabLst>
                <a:tab pos="10229850" algn="r"/>
              </a:tabLst>
              <a:defRPr sz="200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None/>
              <a:tabLst>
                <a:tab pos="10229850" algn="r"/>
              </a:tabLst>
              <a:defRPr sz="100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0229850" algn="r"/>
              </a:tabLst>
              <a:defRPr sz="1000">
                <a:solidFill>
                  <a:schemeClr val="accent2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0229850" algn="r"/>
              </a:tabLst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3ACAB3-CA36-4966-8A1D-076772D39D8D}" type="slidenum">
              <a:rPr lang="en-GB" smtClean="0">
                <a:solidFill>
                  <a:srgbClr val="00634D"/>
                </a:solidFill>
              </a:rPr>
              <a:pPr/>
              <a:t>‹#›</a:t>
            </a:fld>
            <a:endParaRPr lang="en-GB">
              <a:solidFill>
                <a:srgbClr val="00634D"/>
              </a:solidFill>
            </a:endParaRP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63C7C740-700E-4344-A879-90832A8205F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6826895" y="333375"/>
            <a:ext cx="4957117" cy="365125"/>
          </a:xfrm>
        </p:spPr>
        <p:txBody>
          <a:bodyPr/>
          <a:lstStyle/>
          <a:p>
            <a:r>
              <a:rPr lang="en-GB">
                <a:solidFill>
                  <a:srgbClr val="61A020"/>
                </a:solidFill>
              </a:rPr>
              <a:t>Floating presentation title can go here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8FFF593-D7A5-4156-BAB3-5EDF26DEE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895" y="972609"/>
            <a:ext cx="4957118" cy="9517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1458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07989" y="2146299"/>
            <a:ext cx="4843021" cy="374491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+mj-lt"/>
              <a:buNone/>
              <a:tabLst>
                <a:tab pos="10229850" algn="r"/>
              </a:tabLst>
              <a:defRPr sz="2000" b="0">
                <a:solidFill>
                  <a:schemeClr val="tx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+mj-lt"/>
              <a:buNone/>
              <a:tabLst>
                <a:tab pos="10229850" algn="r"/>
              </a:tabLst>
              <a:defRPr sz="200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None/>
              <a:tabLst>
                <a:tab pos="10229850" algn="r"/>
              </a:tabLst>
              <a:defRPr sz="100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0229850" algn="r"/>
              </a:tabLst>
              <a:defRPr sz="1000">
                <a:solidFill>
                  <a:schemeClr val="accent2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0229850" algn="r"/>
              </a:tabLst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3ACAB3-CA36-4966-8A1D-076772D39D8D}" type="slidenum">
              <a:rPr lang="en-GB" smtClean="0">
                <a:solidFill>
                  <a:srgbClr val="00634D"/>
                </a:solidFill>
              </a:rPr>
              <a:pPr/>
              <a:t>‹#›</a:t>
            </a:fld>
            <a:endParaRPr lang="en-GB">
              <a:solidFill>
                <a:srgbClr val="00634D"/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DC9852F-C6C2-4671-9E6D-40E5DCF50BB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27750" y="368300"/>
            <a:ext cx="5656263" cy="5724525"/>
          </a:xfrm>
        </p:spPr>
        <p:txBody>
          <a:bodyPr/>
          <a:lstStyle/>
          <a:p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10EF63-EDF2-4D6A-86DE-7B9903606E1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>
                <a:solidFill>
                  <a:srgbClr val="61A020"/>
                </a:solidFill>
              </a:rPr>
              <a:t>Floating presentation title can go here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852B649-0A28-4E6C-9D2B-3D3D8A5E6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9" y="972609"/>
            <a:ext cx="4843021" cy="9517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821837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2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826896" y="2146299"/>
            <a:ext cx="4957117" cy="394652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+mj-lt"/>
              <a:buNone/>
              <a:tabLst>
                <a:tab pos="10229850" algn="r"/>
              </a:tabLst>
              <a:defRPr sz="2000" b="0">
                <a:solidFill>
                  <a:schemeClr val="tx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+mj-lt"/>
              <a:buNone/>
              <a:tabLst>
                <a:tab pos="10229850" algn="r"/>
              </a:tabLst>
              <a:defRPr sz="200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None/>
              <a:tabLst>
                <a:tab pos="10229850" algn="r"/>
              </a:tabLst>
              <a:defRPr sz="100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0229850" algn="r"/>
              </a:tabLst>
              <a:defRPr sz="1000">
                <a:solidFill>
                  <a:schemeClr val="accent2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0229850" algn="r"/>
              </a:tabLst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3ACAB3-CA36-4966-8A1D-076772D39D8D}" type="slidenum">
              <a:rPr lang="en-GB" smtClean="0">
                <a:solidFill>
                  <a:srgbClr val="00634D"/>
                </a:solidFill>
              </a:rPr>
              <a:pPr/>
              <a:t>‹#›</a:t>
            </a:fld>
            <a:endParaRPr lang="en-GB">
              <a:solidFill>
                <a:srgbClr val="00634D"/>
              </a:solidFill>
            </a:endParaRP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A9051E0B-85AE-4FE9-9B9A-159307A8460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09575" y="368300"/>
            <a:ext cx="5656263" cy="5724525"/>
          </a:xfrm>
        </p:spPr>
        <p:txBody>
          <a:bodyPr/>
          <a:lstStyle/>
          <a:p>
            <a:endParaRPr lang="en-GB"/>
          </a:p>
        </p:txBody>
      </p:sp>
      <p:sp>
        <p:nvSpPr>
          <p:cNvPr id="9" name="Footer Placeholder 9">
            <a:extLst>
              <a:ext uri="{FF2B5EF4-FFF2-40B4-BE49-F238E27FC236}">
                <a16:creationId xmlns:a16="http://schemas.microsoft.com/office/drawing/2014/main" id="{B6CCA3A2-2CAC-41F2-83EF-1966D736CC6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826895" y="333375"/>
            <a:ext cx="4957117" cy="365125"/>
          </a:xfrm>
        </p:spPr>
        <p:txBody>
          <a:bodyPr/>
          <a:lstStyle/>
          <a:p>
            <a:r>
              <a:rPr lang="en-GB">
                <a:solidFill>
                  <a:srgbClr val="61A020"/>
                </a:solidFill>
              </a:rPr>
              <a:t>Floating presentation title can go here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4E8946C-592E-4A21-B677-DFA5BB4D4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895" y="972609"/>
            <a:ext cx="4957118" cy="9517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192336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9" y="2146300"/>
            <a:ext cx="7920000" cy="3946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3ACAB3-CA36-4966-8A1D-076772D39D8D}" type="slidenum">
              <a:rPr lang="en-GB" smtClean="0">
                <a:solidFill>
                  <a:srgbClr val="00634D"/>
                </a:solidFill>
              </a:rPr>
              <a:pPr/>
              <a:t>‹#›</a:t>
            </a:fld>
            <a:endParaRPr lang="en-GB">
              <a:solidFill>
                <a:srgbClr val="00634D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AEDC04-381C-4309-AAD8-80BA5940051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>
                <a:solidFill>
                  <a:srgbClr val="61A020"/>
                </a:solidFill>
              </a:rPr>
              <a:t>Floating presentation title can go here</a:t>
            </a:r>
          </a:p>
        </p:txBody>
      </p:sp>
    </p:spTree>
    <p:extLst>
      <p:ext uri="{BB962C8B-B14F-4D97-AF65-F5344CB8AC3E}">
        <p14:creationId xmlns:p14="http://schemas.microsoft.com/office/powerpoint/2010/main" val="14894950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07988" y="2146300"/>
            <a:ext cx="5400000" cy="3946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/>
          </p:nvPr>
        </p:nvSpPr>
        <p:spPr>
          <a:xfrm>
            <a:off x="6384013" y="2146300"/>
            <a:ext cx="5400000" cy="3946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C3ACAB3-CA36-4966-8A1D-076772D39D8D}" type="slidenum">
              <a:rPr lang="en-GB" smtClean="0">
                <a:solidFill>
                  <a:srgbClr val="00634D"/>
                </a:solidFill>
              </a:rPr>
              <a:pPr/>
              <a:t>‹#›</a:t>
            </a:fld>
            <a:endParaRPr lang="en-GB">
              <a:solidFill>
                <a:srgbClr val="00634D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3C51AA2-B9A6-473B-B6E0-55303B8F9F7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>
                <a:solidFill>
                  <a:srgbClr val="61A020"/>
                </a:solidFill>
              </a:rPr>
              <a:t>Floating presentation title can go here</a:t>
            </a:r>
          </a:p>
        </p:txBody>
      </p:sp>
    </p:spTree>
    <p:extLst>
      <p:ext uri="{BB962C8B-B14F-4D97-AF65-F5344CB8AC3E}">
        <p14:creationId xmlns:p14="http://schemas.microsoft.com/office/powerpoint/2010/main" val="232699455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C3ACAB3-CA36-4966-8A1D-076772D39D8D}" type="slidenum">
              <a:rPr lang="en-GB" smtClean="0">
                <a:solidFill>
                  <a:srgbClr val="00634D"/>
                </a:solidFill>
              </a:rPr>
              <a:pPr/>
              <a:t>‹#›</a:t>
            </a:fld>
            <a:endParaRPr lang="en-GB">
              <a:solidFill>
                <a:srgbClr val="00634D"/>
              </a:solidFill>
            </a:endParaRPr>
          </a:p>
        </p:txBody>
      </p:sp>
      <p:sp>
        <p:nvSpPr>
          <p:cNvPr id="18" name="Content Placeholder 8"/>
          <p:cNvSpPr>
            <a:spLocks noGrp="1"/>
          </p:cNvSpPr>
          <p:nvPr>
            <p:ph sz="quarter" idx="13"/>
          </p:nvPr>
        </p:nvSpPr>
        <p:spPr>
          <a:xfrm>
            <a:off x="407988" y="2161194"/>
            <a:ext cx="5400000" cy="39316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9" name="Content Placeholder 8"/>
          <p:cNvSpPr>
            <a:spLocks noGrp="1"/>
          </p:cNvSpPr>
          <p:nvPr>
            <p:ph sz="quarter" idx="14"/>
          </p:nvPr>
        </p:nvSpPr>
        <p:spPr>
          <a:xfrm>
            <a:off x="6384013" y="2161194"/>
            <a:ext cx="5400000" cy="39316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0" name="Text Placeholder 2"/>
          <p:cNvSpPr>
            <a:spLocks noGrp="1"/>
          </p:cNvSpPr>
          <p:nvPr>
            <p:ph type="body" idx="1"/>
          </p:nvPr>
        </p:nvSpPr>
        <p:spPr>
          <a:xfrm>
            <a:off x="407988" y="1433925"/>
            <a:ext cx="5400000" cy="504844"/>
          </a:xfrm>
        </p:spPr>
        <p:txBody>
          <a:bodyPr anchor="b"/>
          <a:lstStyle>
            <a:lvl1pPr marL="0" indent="0" algn="ctr">
              <a:buNone/>
              <a:defRPr sz="18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84013" y="1433925"/>
            <a:ext cx="5400000" cy="504844"/>
          </a:xfrm>
        </p:spPr>
        <p:txBody>
          <a:bodyPr anchor="b"/>
          <a:lstStyle>
            <a:lvl1pPr marL="0" indent="0" algn="ctr">
              <a:buNone/>
              <a:defRPr sz="18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DC25671-4C68-401C-91B2-A62A319A0CD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>
                <a:solidFill>
                  <a:srgbClr val="61A020"/>
                </a:solidFill>
              </a:rPr>
              <a:t>Floating presentation title can go here</a:t>
            </a:r>
          </a:p>
        </p:txBody>
      </p:sp>
    </p:spTree>
    <p:extLst>
      <p:ext uri="{BB962C8B-B14F-4D97-AF65-F5344CB8AC3E}">
        <p14:creationId xmlns:p14="http://schemas.microsoft.com/office/powerpoint/2010/main" val="1082538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9" y="1293813"/>
            <a:ext cx="7920000" cy="4905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3ACAB3-CA36-4966-8A1D-076772D39D8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249958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419465"/>
            <a:ext cx="5400000" cy="504844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84013" y="1419465"/>
            <a:ext cx="5400000" cy="504844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C3ACAB3-CA36-4966-8A1D-076772D39D8D}" type="slidenum">
              <a:rPr lang="en-GB" smtClean="0">
                <a:solidFill>
                  <a:srgbClr val="00634D"/>
                </a:solidFill>
              </a:rPr>
              <a:pPr/>
              <a:t>‹#›</a:t>
            </a:fld>
            <a:endParaRPr lang="en-GB">
              <a:solidFill>
                <a:srgbClr val="00634D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07988" y="2146300"/>
            <a:ext cx="5400000" cy="40528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Content Placeholder 8"/>
          <p:cNvSpPr>
            <a:spLocks noGrp="1"/>
          </p:cNvSpPr>
          <p:nvPr>
            <p:ph sz="quarter" idx="14"/>
          </p:nvPr>
        </p:nvSpPr>
        <p:spPr>
          <a:xfrm>
            <a:off x="6384013" y="2146300"/>
            <a:ext cx="5400000" cy="40528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4EBA77-E8AC-44B8-B1B6-EA7523D64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0B4256-9C11-42A8-8F6A-F2804DE5A35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>
                <a:solidFill>
                  <a:srgbClr val="61A020"/>
                </a:solidFill>
              </a:rPr>
              <a:t>Floating presentation title can go here</a:t>
            </a:r>
          </a:p>
        </p:txBody>
      </p:sp>
    </p:spTree>
    <p:extLst>
      <p:ext uri="{BB962C8B-B14F-4D97-AF65-F5344CB8AC3E}">
        <p14:creationId xmlns:p14="http://schemas.microsoft.com/office/powerpoint/2010/main" val="408302049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7987" y="2146300"/>
            <a:ext cx="11376025" cy="3744914"/>
          </a:xfrm>
        </p:spPr>
        <p:txBody>
          <a:bodyPr numCol="2" spcCol="540000"/>
          <a:lstStyle>
            <a:lvl1pPr>
              <a:lnSpc>
                <a:spcPct val="110000"/>
              </a:lnSpc>
              <a:spcBef>
                <a:spcPts val="600"/>
              </a:spcBef>
              <a:defRPr sz="1600"/>
            </a:lvl1pPr>
            <a:lvl2pPr>
              <a:lnSpc>
                <a:spcPct val="110000"/>
              </a:lnSpc>
              <a:spcBef>
                <a:spcPts val="600"/>
              </a:spcBef>
              <a:defRPr sz="1600"/>
            </a:lvl2pPr>
            <a:lvl3pPr>
              <a:lnSpc>
                <a:spcPct val="110000"/>
              </a:lnSpc>
              <a:spcBef>
                <a:spcPts val="300"/>
              </a:spcBef>
              <a:defRPr sz="1600"/>
            </a:lvl3pPr>
            <a:lvl4pPr marL="538163" indent="-271463">
              <a:lnSpc>
                <a:spcPct val="110000"/>
              </a:lnSpc>
              <a:spcBef>
                <a:spcPts val="0"/>
              </a:spcBef>
              <a:buFont typeface="Mars Centra" pitchFamily="2" charset="0"/>
              <a:buChar char="–"/>
              <a:defRPr sz="1400"/>
            </a:lvl4pPr>
            <a:lvl5pPr>
              <a:lnSpc>
                <a:spcPct val="110000"/>
              </a:lnSpc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3ACAB3-CA36-4966-8A1D-076772D39D8D}" type="slidenum">
              <a:rPr lang="en-GB" smtClean="0">
                <a:solidFill>
                  <a:srgbClr val="00634D"/>
                </a:solidFill>
              </a:rPr>
              <a:pPr/>
              <a:t>‹#›</a:t>
            </a:fld>
            <a:endParaRPr lang="en-GB">
              <a:solidFill>
                <a:srgbClr val="00634D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5F79D8-BEF0-49C9-8841-56FB2F2AD2E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>
                <a:solidFill>
                  <a:srgbClr val="61A020"/>
                </a:solidFill>
              </a:rPr>
              <a:t>Floating presentation title can go here</a:t>
            </a:r>
          </a:p>
        </p:txBody>
      </p:sp>
    </p:spTree>
    <p:extLst>
      <p:ext uri="{BB962C8B-B14F-4D97-AF65-F5344CB8AC3E}">
        <p14:creationId xmlns:p14="http://schemas.microsoft.com/office/powerpoint/2010/main" val="136812320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7987" y="2146300"/>
            <a:ext cx="11376025" cy="3744914"/>
          </a:xfrm>
        </p:spPr>
        <p:txBody>
          <a:bodyPr numCol="3" spcCol="360000"/>
          <a:lstStyle>
            <a:lvl1pPr>
              <a:lnSpc>
                <a:spcPct val="110000"/>
              </a:lnSpc>
              <a:spcBef>
                <a:spcPts val="600"/>
              </a:spcBef>
              <a:defRPr sz="1000"/>
            </a:lvl1pPr>
            <a:lvl2pPr>
              <a:lnSpc>
                <a:spcPct val="110000"/>
              </a:lnSpc>
              <a:spcBef>
                <a:spcPts val="600"/>
              </a:spcBef>
              <a:defRPr sz="1000"/>
            </a:lvl2pPr>
            <a:lvl3pPr>
              <a:lnSpc>
                <a:spcPct val="110000"/>
              </a:lnSpc>
              <a:spcBef>
                <a:spcPts val="300"/>
              </a:spcBef>
              <a:defRPr sz="1000"/>
            </a:lvl3pPr>
            <a:lvl4pPr marL="538163" indent="-271463">
              <a:lnSpc>
                <a:spcPct val="110000"/>
              </a:lnSpc>
              <a:spcBef>
                <a:spcPts val="0"/>
              </a:spcBef>
              <a:buFont typeface="Mars Centra" pitchFamily="2" charset="0"/>
              <a:buChar char="–"/>
              <a:defRPr sz="900"/>
            </a:lvl4pPr>
            <a:lvl5pPr>
              <a:lnSpc>
                <a:spcPct val="110000"/>
              </a:lnSpc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3ACAB3-CA36-4966-8A1D-076772D39D8D}" type="slidenum">
              <a:rPr lang="en-GB" smtClean="0">
                <a:solidFill>
                  <a:srgbClr val="00634D"/>
                </a:solidFill>
              </a:rPr>
              <a:pPr/>
              <a:t>‹#›</a:t>
            </a:fld>
            <a:endParaRPr lang="en-GB">
              <a:solidFill>
                <a:srgbClr val="00634D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FDD20F-A730-4CBC-85F2-1A09C0B2131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>
                <a:solidFill>
                  <a:srgbClr val="61A020"/>
                </a:solidFill>
              </a:rPr>
              <a:t>Floating presentation title can go here</a:t>
            </a:r>
          </a:p>
        </p:txBody>
      </p:sp>
    </p:spTree>
    <p:extLst>
      <p:ext uri="{BB962C8B-B14F-4D97-AF65-F5344CB8AC3E}">
        <p14:creationId xmlns:p14="http://schemas.microsoft.com/office/powerpoint/2010/main" val="131562840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07988" y="2146300"/>
            <a:ext cx="5400000" cy="3946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/>
          </p:nvPr>
        </p:nvSpPr>
        <p:spPr>
          <a:xfrm>
            <a:off x="6384013" y="972609"/>
            <a:ext cx="5400000" cy="51202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C3ACAB3-CA36-4966-8A1D-076772D39D8D}" type="slidenum">
              <a:rPr lang="en-GB" smtClean="0">
                <a:solidFill>
                  <a:srgbClr val="00634D"/>
                </a:solidFill>
              </a:rPr>
              <a:pPr/>
              <a:t>‹#›</a:t>
            </a:fld>
            <a:endParaRPr lang="en-GB">
              <a:solidFill>
                <a:srgbClr val="00634D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B49827-03AB-46DE-8E27-FA7A3A5B3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9" y="972609"/>
            <a:ext cx="5657849" cy="9517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689AC3-622B-4899-8EBA-18A37260B79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>
                <a:solidFill>
                  <a:srgbClr val="61A020"/>
                </a:solidFill>
              </a:rPr>
              <a:t>Floating presentation title can go here</a:t>
            </a:r>
          </a:p>
        </p:txBody>
      </p:sp>
    </p:spTree>
    <p:extLst>
      <p:ext uri="{BB962C8B-B14F-4D97-AF65-F5344CB8AC3E}">
        <p14:creationId xmlns:p14="http://schemas.microsoft.com/office/powerpoint/2010/main" val="196204856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E06A7AA-41D2-304C-9F7F-BFED81A7623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b="0"/>
            </a:lvl1pPr>
          </a:lstStyle>
          <a:p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8"/>
          </p:nvPr>
        </p:nvSpPr>
        <p:spPr>
          <a:xfrm>
            <a:off x="409575" y="2146300"/>
            <a:ext cx="5267325" cy="3946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C3ACAB3-CA36-4966-8A1D-076772D39D8D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04C45A-9311-47DA-A1A8-6416BF167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9" y="972609"/>
            <a:ext cx="5434011" cy="9517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235309-DF52-45BF-BC02-6097049B4E05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GB">
                <a:solidFill>
                  <a:srgbClr val="61A020"/>
                </a:solidFill>
              </a:rPr>
              <a:t>Floating presentation title can go here</a:t>
            </a:r>
          </a:p>
        </p:txBody>
      </p:sp>
    </p:spTree>
    <p:extLst>
      <p:ext uri="{BB962C8B-B14F-4D97-AF65-F5344CB8AC3E}">
        <p14:creationId xmlns:p14="http://schemas.microsoft.com/office/powerpoint/2010/main" val="336448453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E06A7AA-41D2-304C-9F7F-BFED81A7623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9600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b="0"/>
            </a:lvl1pPr>
          </a:lstStyle>
          <a:p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8"/>
          </p:nvPr>
        </p:nvSpPr>
        <p:spPr>
          <a:xfrm>
            <a:off x="6516688" y="2146300"/>
            <a:ext cx="5267325" cy="3946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9C3ACAB3-CA36-4966-8A1D-076772D39D8D}" type="slidenum">
              <a:rPr lang="en-GB" smtClean="0">
                <a:solidFill>
                  <a:srgbClr val="00634D"/>
                </a:solidFill>
              </a:rPr>
              <a:pPr/>
              <a:t>‹#›</a:t>
            </a:fld>
            <a:endParaRPr lang="en-GB">
              <a:solidFill>
                <a:srgbClr val="00634D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9DB70C0-B5D3-4C52-9A7A-3FF4EC145B0E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6516686" y="333375"/>
            <a:ext cx="5267325" cy="365125"/>
          </a:xfrm>
        </p:spPr>
        <p:txBody>
          <a:bodyPr/>
          <a:lstStyle/>
          <a:p>
            <a:r>
              <a:rPr lang="en-GB">
                <a:solidFill>
                  <a:srgbClr val="61A020"/>
                </a:solidFill>
              </a:rPr>
              <a:t>Floating presentation title can go here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187B3D2-74CD-4461-925C-A49DC6568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6687" y="972609"/>
            <a:ext cx="5267325" cy="9517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63176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9" y="972609"/>
            <a:ext cx="11376024" cy="51202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3ACAB3-CA36-4966-8A1D-076772D39D8D}" type="slidenum">
              <a:rPr lang="en-GB" smtClean="0">
                <a:solidFill>
                  <a:srgbClr val="00634D"/>
                </a:solidFill>
              </a:rPr>
              <a:pPr/>
              <a:t>‹#›</a:t>
            </a:fld>
            <a:endParaRPr lang="en-GB">
              <a:solidFill>
                <a:srgbClr val="00634D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3EFD707-D0C5-43C9-A763-12CA10953DB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>
                <a:solidFill>
                  <a:srgbClr val="61A020"/>
                </a:solidFill>
              </a:rPr>
              <a:t>Floating presentation title can go here</a:t>
            </a:r>
          </a:p>
        </p:txBody>
      </p:sp>
    </p:spTree>
    <p:extLst>
      <p:ext uri="{BB962C8B-B14F-4D97-AF65-F5344CB8AC3E}">
        <p14:creationId xmlns:p14="http://schemas.microsoft.com/office/powerpoint/2010/main" val="349021370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3ACAB3-CA36-4966-8A1D-076772D39D8D}" type="slidenum">
              <a:rPr lang="en-GB" smtClean="0">
                <a:solidFill>
                  <a:srgbClr val="00634D"/>
                </a:solidFill>
              </a:rPr>
              <a:pPr/>
              <a:t>‹#›</a:t>
            </a:fld>
            <a:endParaRPr lang="en-GB">
              <a:solidFill>
                <a:srgbClr val="00634D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CC09855-2255-4E9E-8678-F0B891E64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90891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3ACAB3-CA36-4966-8A1D-076772D39D8D}" type="slidenum">
              <a:rPr lang="en-GB" smtClean="0">
                <a:solidFill>
                  <a:srgbClr val="00634D"/>
                </a:solidFill>
              </a:rPr>
              <a:pPr/>
              <a:t>‹#›</a:t>
            </a:fld>
            <a:endParaRPr lang="en-GB">
              <a:solidFill>
                <a:srgbClr val="0063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48109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quote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3205163" y="1293813"/>
            <a:ext cx="5781674" cy="4277647"/>
          </a:xfrm>
        </p:spPr>
        <p:txBody>
          <a:bodyPr anchor="ctr" anchorCtr="0"/>
          <a:lstStyle>
            <a:lvl1pPr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 sz="4000" b="1">
                <a:solidFill>
                  <a:schemeClr val="tx2"/>
                </a:solidFill>
                <a:latin typeface="+mj-lt"/>
              </a:defRPr>
            </a:lvl1pPr>
            <a:lvl2pPr marL="0" indent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50" b="0">
                <a:solidFill>
                  <a:schemeClr val="tx1"/>
                </a:solidFill>
              </a:defRPr>
            </a:lvl2pPr>
            <a:lvl3pPr marL="0" indent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450" b="0">
                <a:solidFill>
                  <a:schemeClr val="tx1"/>
                </a:solidFill>
              </a:defRPr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3ACAB3-CA36-4966-8A1D-076772D39D8D}" type="slidenum">
              <a:rPr lang="en-GB" smtClean="0">
                <a:solidFill>
                  <a:srgbClr val="00634D"/>
                </a:solidFill>
              </a:rPr>
              <a:pPr/>
              <a:t>‹#›</a:t>
            </a:fld>
            <a:endParaRPr lang="en-GB">
              <a:solidFill>
                <a:srgbClr val="0063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519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362075" y="1356873"/>
            <a:ext cx="9467849" cy="2207217"/>
          </a:xfrm>
        </p:spPr>
        <p:txBody>
          <a:bodyPr anchor="b"/>
          <a:lstStyle>
            <a:lvl1pPr algn="ctr">
              <a:lnSpc>
                <a:spcPct val="83000"/>
              </a:lnSpc>
              <a:defRPr sz="50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2314575" y="3998889"/>
            <a:ext cx="7562850" cy="929093"/>
          </a:xfrm>
        </p:spPr>
        <p:txBody>
          <a:bodyPr/>
          <a:lstStyle>
            <a:lvl1pPr marL="0" indent="0" algn="ctr">
              <a:buNone/>
              <a:defRPr sz="2800" b="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3ACAB3-CA36-4966-8A1D-076772D39D8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14336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quot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21"/>
          </p:nvPr>
        </p:nvSpPr>
        <p:spPr>
          <a:xfrm>
            <a:off x="407988" y="368300"/>
            <a:ext cx="11376025" cy="5724525"/>
          </a:xfrm>
          <a:solidFill>
            <a:schemeClr val="accent3"/>
          </a:solidFill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CD0D019-DA57-4E7E-88A2-9DB9E5E6403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866000" y="1293813"/>
            <a:ext cx="8460000" cy="4277647"/>
          </a:xfrm>
        </p:spPr>
        <p:txBody>
          <a:bodyPr anchor="ctr" anchorCtr="0"/>
          <a:lstStyle>
            <a:lvl1pPr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 sz="4000" b="1">
                <a:solidFill>
                  <a:schemeClr val="bg1"/>
                </a:solidFill>
                <a:latin typeface="+mj-lt"/>
              </a:defRPr>
            </a:lvl1pPr>
            <a:lvl2pPr marL="0" indent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50" b="0">
                <a:solidFill>
                  <a:schemeClr val="bg1"/>
                </a:solidFill>
              </a:defRPr>
            </a:lvl2pPr>
            <a:lvl3pPr marL="0" indent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450" b="0">
                <a:solidFill>
                  <a:schemeClr val="bg1"/>
                </a:solidFill>
              </a:defRPr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GB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0477D2-AD17-42DE-BC51-691180E3361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9C3ACAB3-CA36-4966-8A1D-076772D39D8D}" type="slidenum">
              <a:rPr lang="en-GB" smtClean="0">
                <a:solidFill>
                  <a:srgbClr val="00634D"/>
                </a:solidFill>
              </a:rPr>
              <a:pPr/>
              <a:t>‹#›</a:t>
            </a:fld>
            <a:endParaRPr lang="en-GB">
              <a:solidFill>
                <a:srgbClr val="0063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01205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400694" y="1310382"/>
            <a:ext cx="5608637" cy="951679"/>
          </a:xfrm>
        </p:spPr>
        <p:txBody>
          <a:bodyPr anchor="b" anchorCtr="0"/>
          <a:lstStyle>
            <a:lvl1pPr algn="l">
              <a:lnSpc>
                <a:spcPct val="83000"/>
              </a:lnSpc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Thank you</a:t>
            </a:r>
            <a:endParaRPr lang="en-GB"/>
          </a:p>
        </p:txBody>
      </p:sp>
      <p:sp>
        <p:nvSpPr>
          <p:cNvPr id="4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00694" y="2838890"/>
            <a:ext cx="5695156" cy="2592447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000" b="0">
                <a:solidFill>
                  <a:schemeClr val="accent2"/>
                </a:solidFill>
                <a:latin typeface="+mj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000" b="0">
                <a:solidFill>
                  <a:schemeClr val="tx1"/>
                </a:solidFill>
                <a:latin typeface="+mj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2"/>
                </a:solidFill>
                <a:latin typeface="+mj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tx2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F0ADD6C-C7D0-4C6E-A54C-E0494E8E4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ACAB3-CA36-4966-8A1D-076772D39D8D}" type="slidenum">
              <a:rPr lang="en-GB" smtClean="0">
                <a:solidFill>
                  <a:srgbClr val="00634D"/>
                </a:solidFill>
              </a:rPr>
              <a:pPr/>
              <a:t>‹#›</a:t>
            </a:fld>
            <a:endParaRPr lang="en-GB">
              <a:solidFill>
                <a:srgbClr val="0063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971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06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ars Centra Extrabold" pitchFamily="2" charset="0"/>
                <a:ea typeface="Mars Centra Extra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ars Centra" pitchFamily="2" charset="0"/>
                <a:ea typeface="Mars Centra" pitchFamily="2" charset="0"/>
              </a:defRPr>
            </a:lvl1pPr>
            <a:lvl2pPr>
              <a:defRPr>
                <a:latin typeface="Mars Centra" pitchFamily="2" charset="0"/>
                <a:ea typeface="Mars Centra" pitchFamily="2" charset="0"/>
              </a:defRPr>
            </a:lvl2pPr>
            <a:lvl3pPr>
              <a:defRPr>
                <a:latin typeface="Mars Centra" pitchFamily="2" charset="0"/>
                <a:ea typeface="Mars Centra" pitchFamily="2" charset="0"/>
              </a:defRPr>
            </a:lvl3pPr>
            <a:lvl4pPr>
              <a:defRPr>
                <a:latin typeface="Mars Centra" pitchFamily="2" charset="0"/>
                <a:ea typeface="Mars Centra" pitchFamily="2" charset="0"/>
              </a:defRPr>
            </a:lvl4pPr>
            <a:lvl5pPr>
              <a:defRPr>
                <a:latin typeface="Mars Centra" pitchFamily="2" charset="0"/>
                <a:ea typeface="Mars Centra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3ACAB3-CA36-4966-8A1D-076772D39D8D}" type="slidenum">
              <a:rPr lang="en-GB" smtClean="0">
                <a:solidFill>
                  <a:srgbClr val="00634D"/>
                </a:solidFill>
              </a:rPr>
              <a:pPr/>
              <a:t>‹#›</a:t>
            </a:fld>
            <a:endParaRPr lang="en-GB">
              <a:solidFill>
                <a:srgbClr val="0063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46566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889000" y="1149350"/>
            <a:ext cx="10414000" cy="23241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89000" y="3536950"/>
            <a:ext cx="10414000" cy="79375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700"/>
            </a:lvl1pPr>
            <a:lvl2pPr marL="0" indent="0" algn="ctr">
              <a:spcBef>
                <a:spcPts val="0"/>
              </a:spcBef>
              <a:buSzTx/>
              <a:buNone/>
              <a:defRPr sz="2700"/>
            </a:lvl2pPr>
            <a:lvl3pPr marL="0" indent="0" algn="ctr">
              <a:spcBef>
                <a:spcPts val="0"/>
              </a:spcBef>
              <a:buSzTx/>
              <a:buNone/>
              <a:defRPr sz="2700"/>
            </a:lvl3pPr>
            <a:lvl4pPr marL="0" indent="0" algn="ctr">
              <a:spcBef>
                <a:spcPts val="0"/>
              </a:spcBef>
              <a:buSzTx/>
              <a:buNone/>
              <a:defRPr sz="2700"/>
            </a:lvl4pPr>
            <a:lvl5pPr marL="0" indent="0" algn="ctr">
              <a:spcBef>
                <a:spcPts val="0"/>
              </a:spcBef>
              <a:buSzTx/>
              <a:buNone/>
              <a:defRPr sz="2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634D"/>
                </a:solidFill>
              </a:rPr>
              <a:pPr/>
              <a:t>‹#›</a:t>
            </a:fld>
            <a:endParaRPr>
              <a:solidFill>
                <a:srgbClr val="0063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369815"/>
      </p:ext>
    </p:extLst>
  </p:cSld>
  <p:clrMapOvr>
    <a:masterClrMapping/>
  </p:clrMapOvr>
  <p:transition spd="med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62075" y="3093266"/>
            <a:ext cx="9467850" cy="1258018"/>
          </a:xfrm>
        </p:spPr>
        <p:txBody>
          <a:bodyPr anchor="t" anchorCtr="0"/>
          <a:lstStyle>
            <a:lvl1pPr algn="ctr">
              <a:lnSpc>
                <a:spcPct val="83000"/>
              </a:lnSpc>
              <a:defRPr sz="3600" b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  <a:endParaRPr lang="en-GB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3267075" y="4351284"/>
            <a:ext cx="5657850" cy="1539929"/>
          </a:xfrm>
        </p:spPr>
        <p:txBody>
          <a:bodyPr/>
          <a:lstStyle>
            <a:lvl1pPr marL="0" indent="0" algn="ctr">
              <a:buNone/>
              <a:defRPr sz="2400" b="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410" y="585788"/>
            <a:ext cx="4248000" cy="1817804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373451" y="6537675"/>
            <a:ext cx="3445099" cy="180000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Copyright © 2019 Mars, Incorporated — Confidential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36338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u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362075" y="3093266"/>
            <a:ext cx="9467850" cy="1258018"/>
          </a:xfrm>
        </p:spPr>
        <p:txBody>
          <a:bodyPr anchor="t" anchorCtr="0"/>
          <a:lstStyle>
            <a:lvl1pPr algn="ctr">
              <a:lnSpc>
                <a:spcPct val="83000"/>
              </a:lnSpc>
              <a:defRPr sz="3600" b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  <a:endParaRPr lang="en-GB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3267075" y="4351284"/>
            <a:ext cx="5657850" cy="1539929"/>
          </a:xfrm>
        </p:spPr>
        <p:txBody>
          <a:bodyPr/>
          <a:lstStyle>
            <a:lvl1pPr marL="0" indent="0" algn="ctr">
              <a:buNone/>
              <a:defRPr sz="2400" b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410" y="585788"/>
            <a:ext cx="4248000" cy="1817803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373451" y="6537675"/>
            <a:ext cx="3445099" cy="180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Copyright © 2019 Mars, Incorporated — Confidential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6006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Copyright © 2019 Mars, Incorporated — Confidential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3ACAB3-CA36-4966-8A1D-076772D39D8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606719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07989" y="1293813"/>
            <a:ext cx="7564436" cy="490537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tx2"/>
              </a:buClr>
              <a:buFont typeface="+mj-lt"/>
              <a:buNone/>
              <a:tabLst>
                <a:tab pos="10229850" algn="r"/>
              </a:tabLst>
              <a:defRPr sz="3200" b="0">
                <a:solidFill>
                  <a:schemeClr val="tx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tx2"/>
              </a:buClr>
              <a:buFont typeface="+mj-lt"/>
              <a:buNone/>
              <a:tabLst>
                <a:tab pos="10229850" algn="r"/>
              </a:tabLst>
              <a:defRPr sz="320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tabLst>
                <a:tab pos="10229850" algn="r"/>
              </a:tabLst>
              <a:defRPr sz="240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tabLst>
                <a:tab pos="10229850" algn="r"/>
              </a:tabLst>
              <a:defRPr sz="2400">
                <a:solidFill>
                  <a:schemeClr val="accent1"/>
                </a:solidFill>
              </a:defRPr>
            </a:lvl4pPr>
            <a:lvl5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tabLst>
                <a:tab pos="10229850" algn="r"/>
              </a:tabLst>
              <a:defRPr sz="24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Copyright © 2019 Mars, Incorporated — Confidential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3ACAB3-CA36-4966-8A1D-076772D39D8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08090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9" y="1293813"/>
            <a:ext cx="7920000" cy="4905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Copyright © 2019 Mars, Incorporated — Confidential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3ACAB3-CA36-4966-8A1D-076772D39D8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306882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362075" y="1356873"/>
            <a:ext cx="9467849" cy="2207217"/>
          </a:xfrm>
        </p:spPr>
        <p:txBody>
          <a:bodyPr anchor="b"/>
          <a:lstStyle>
            <a:lvl1pPr algn="ctr">
              <a:lnSpc>
                <a:spcPct val="83000"/>
              </a:lnSpc>
              <a:defRPr sz="50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2314575" y="3998889"/>
            <a:ext cx="7562850" cy="929093"/>
          </a:xfrm>
        </p:spPr>
        <p:txBody>
          <a:bodyPr/>
          <a:lstStyle>
            <a:lvl1pPr marL="0" indent="0" algn="ctr">
              <a:buNone/>
              <a:defRPr sz="2800" b="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Copyright © 2019 Mars, Incorporated — Confidential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3ACAB3-CA36-4966-8A1D-076772D39D8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62629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Slide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362075" y="1356873"/>
            <a:ext cx="9467849" cy="2207217"/>
          </a:xfrm>
        </p:spPr>
        <p:txBody>
          <a:bodyPr anchor="b"/>
          <a:lstStyle>
            <a:lvl1pPr algn="ctr">
              <a:lnSpc>
                <a:spcPct val="83000"/>
              </a:lnSpc>
              <a:defRPr sz="5000" b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2314575" y="3998889"/>
            <a:ext cx="7562850" cy="929093"/>
          </a:xfrm>
        </p:spPr>
        <p:txBody>
          <a:bodyPr/>
          <a:lstStyle>
            <a:lvl1pPr marL="0" indent="0" algn="ctr">
              <a:buNone/>
              <a:defRPr sz="2800" b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3ACAB3-CA36-4966-8A1D-076772D39D8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24588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blu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362075" y="1356873"/>
            <a:ext cx="9467849" cy="2207217"/>
          </a:xfrm>
        </p:spPr>
        <p:txBody>
          <a:bodyPr anchor="b"/>
          <a:lstStyle>
            <a:lvl1pPr algn="ctr">
              <a:lnSpc>
                <a:spcPct val="83000"/>
              </a:lnSpc>
              <a:defRPr sz="5000" b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2314575" y="3998889"/>
            <a:ext cx="7562850" cy="929093"/>
          </a:xfrm>
        </p:spPr>
        <p:txBody>
          <a:bodyPr/>
          <a:lstStyle>
            <a:lvl1pPr marL="0" indent="0" algn="ctr">
              <a:buNone/>
              <a:defRPr sz="2800" b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Copyright © 2019 Mars, Incorporated — Confidential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3ACAB3-CA36-4966-8A1D-076772D39D8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93417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362075" y="1356873"/>
            <a:ext cx="9467849" cy="2207217"/>
          </a:xfrm>
        </p:spPr>
        <p:txBody>
          <a:bodyPr anchor="b"/>
          <a:lstStyle>
            <a:lvl1pPr algn="ctr">
              <a:lnSpc>
                <a:spcPct val="83000"/>
              </a:lnSpc>
              <a:defRPr sz="50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2314575" y="3998889"/>
            <a:ext cx="7562850" cy="929093"/>
          </a:xfrm>
        </p:spPr>
        <p:txBody>
          <a:bodyPr/>
          <a:lstStyle>
            <a:lvl1pPr marL="0" indent="0" algn="ctr">
              <a:buNone/>
              <a:defRPr sz="2800" b="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2" name="Freeform 5"/>
          <p:cNvSpPr>
            <a:spLocks noEditPoints="1"/>
          </p:cNvSpPr>
          <p:nvPr userDrawn="1"/>
        </p:nvSpPr>
        <p:spPr bwMode="auto">
          <a:xfrm>
            <a:off x="407988" y="6462760"/>
            <a:ext cx="709613" cy="200025"/>
          </a:xfrm>
          <a:custGeom>
            <a:avLst/>
            <a:gdLst>
              <a:gd name="T0" fmla="*/ 8081 w 20873"/>
              <a:gd name="T1" fmla="*/ 152 h 5902"/>
              <a:gd name="T2" fmla="*/ 6910 w 20873"/>
              <a:gd name="T3" fmla="*/ 5803 h 5902"/>
              <a:gd name="T4" fmla="*/ 9110 w 20873"/>
              <a:gd name="T5" fmla="*/ 5146 h 5902"/>
              <a:gd name="T6" fmla="*/ 10887 w 20873"/>
              <a:gd name="T7" fmla="*/ 5803 h 5902"/>
              <a:gd name="T8" fmla="*/ 8257 w 20873"/>
              <a:gd name="T9" fmla="*/ 11 h 5902"/>
              <a:gd name="T10" fmla="*/ 8142 w 20873"/>
              <a:gd name="T11" fmla="*/ 2773 h 5902"/>
              <a:gd name="T12" fmla="*/ 7585 w 20873"/>
              <a:gd name="T13" fmla="*/ 4144 h 5902"/>
              <a:gd name="T14" fmla="*/ 15441 w 20873"/>
              <a:gd name="T15" fmla="*/ 1786 h 5902"/>
              <a:gd name="T16" fmla="*/ 13224 w 20873"/>
              <a:gd name="T17" fmla="*/ 97 h 5902"/>
              <a:gd name="T18" fmla="*/ 11378 w 20873"/>
              <a:gd name="T19" fmla="*/ 5803 h 5902"/>
              <a:gd name="T20" fmla="*/ 12742 w 20873"/>
              <a:gd name="T21" fmla="*/ 3679 h 5902"/>
              <a:gd name="T22" fmla="*/ 14050 w 20873"/>
              <a:gd name="T23" fmla="*/ 4317 h 5902"/>
              <a:gd name="T24" fmla="*/ 15999 w 20873"/>
              <a:gd name="T25" fmla="*/ 5803 h 5902"/>
              <a:gd name="T26" fmla="*/ 14666 w 20873"/>
              <a:gd name="T27" fmla="*/ 3172 h 5902"/>
              <a:gd name="T28" fmla="*/ 13033 w 20873"/>
              <a:gd name="T29" fmla="*/ 2639 h 5902"/>
              <a:gd name="T30" fmla="*/ 12742 w 20873"/>
              <a:gd name="T31" fmla="*/ 1118 h 5902"/>
              <a:gd name="T32" fmla="*/ 13793 w 20873"/>
              <a:gd name="T33" fmla="*/ 1284 h 5902"/>
              <a:gd name="T34" fmla="*/ 13794 w 20873"/>
              <a:gd name="T35" fmla="*/ 2472 h 5902"/>
              <a:gd name="T36" fmla="*/ 250 w 20873"/>
              <a:gd name="T37" fmla="*/ 197 h 5902"/>
              <a:gd name="T38" fmla="*/ 0 w 20873"/>
              <a:gd name="T39" fmla="*/ 5803 h 5902"/>
              <a:gd name="T40" fmla="*/ 1191 w 20873"/>
              <a:gd name="T41" fmla="*/ 3066 h 5902"/>
              <a:gd name="T42" fmla="*/ 3944 w 20873"/>
              <a:gd name="T43" fmla="*/ 3066 h 5902"/>
              <a:gd name="T44" fmla="*/ 5135 w 20873"/>
              <a:gd name="T45" fmla="*/ 5803 h 5902"/>
              <a:gd name="T46" fmla="*/ 4885 w 20873"/>
              <a:gd name="T47" fmla="*/ 197 h 5902"/>
              <a:gd name="T48" fmla="*/ 20246 w 20873"/>
              <a:gd name="T49" fmla="*/ 2956 h 5902"/>
              <a:gd name="T50" fmla="*/ 17923 w 20873"/>
              <a:gd name="T51" fmla="*/ 1423 h 5902"/>
              <a:gd name="T52" fmla="*/ 19738 w 20873"/>
              <a:gd name="T53" fmla="*/ 1597 h 5902"/>
              <a:gd name="T54" fmla="*/ 18553 w 20873"/>
              <a:gd name="T55" fmla="*/ 0 h 5902"/>
              <a:gd name="T56" fmla="*/ 16806 w 20873"/>
              <a:gd name="T57" fmla="*/ 2634 h 5902"/>
              <a:gd name="T58" fmla="*/ 19231 w 20873"/>
              <a:gd name="T59" fmla="*/ 4464 h 5902"/>
              <a:gd name="T60" fmla="*/ 17141 w 20873"/>
              <a:gd name="T61" fmla="*/ 4160 h 5902"/>
              <a:gd name="T62" fmla="*/ 18573 w 20873"/>
              <a:gd name="T63" fmla="*/ 5902 h 5902"/>
              <a:gd name="T64" fmla="*/ 20246 w 20873"/>
              <a:gd name="T65" fmla="*/ 2956 h 59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0873" h="5902">
                <a:moveTo>
                  <a:pt x="8257" y="11"/>
                </a:moveTo>
                <a:cubicBezTo>
                  <a:pt x="8160" y="11"/>
                  <a:pt x="8117" y="69"/>
                  <a:pt x="8081" y="152"/>
                </a:cubicBezTo>
                <a:cubicBezTo>
                  <a:pt x="5817" y="5389"/>
                  <a:pt x="5627" y="5803"/>
                  <a:pt x="5627" y="5803"/>
                </a:cubicBezTo>
                <a:cubicBezTo>
                  <a:pt x="6910" y="5803"/>
                  <a:pt x="6910" y="5803"/>
                  <a:pt x="6910" y="5803"/>
                </a:cubicBezTo>
                <a:cubicBezTo>
                  <a:pt x="7177" y="5146"/>
                  <a:pt x="7177" y="5146"/>
                  <a:pt x="7177" y="5146"/>
                </a:cubicBezTo>
                <a:cubicBezTo>
                  <a:pt x="9110" y="5146"/>
                  <a:pt x="9110" y="5146"/>
                  <a:pt x="9110" y="5146"/>
                </a:cubicBezTo>
                <a:cubicBezTo>
                  <a:pt x="9378" y="5803"/>
                  <a:pt x="9378" y="5803"/>
                  <a:pt x="9378" y="5803"/>
                </a:cubicBezTo>
                <a:cubicBezTo>
                  <a:pt x="10887" y="5803"/>
                  <a:pt x="10887" y="5803"/>
                  <a:pt x="10887" y="5803"/>
                </a:cubicBezTo>
                <a:cubicBezTo>
                  <a:pt x="10887" y="5803"/>
                  <a:pt x="10758" y="5534"/>
                  <a:pt x="8433" y="152"/>
                </a:cubicBezTo>
                <a:cubicBezTo>
                  <a:pt x="8397" y="69"/>
                  <a:pt x="8354" y="11"/>
                  <a:pt x="8257" y="11"/>
                </a:cubicBezTo>
                <a:moveTo>
                  <a:pt x="7585" y="4144"/>
                </a:moveTo>
                <a:cubicBezTo>
                  <a:pt x="8142" y="2773"/>
                  <a:pt x="8142" y="2773"/>
                  <a:pt x="8142" y="2773"/>
                </a:cubicBezTo>
                <a:cubicBezTo>
                  <a:pt x="8701" y="4144"/>
                  <a:pt x="8701" y="4144"/>
                  <a:pt x="8701" y="4144"/>
                </a:cubicBezTo>
                <a:lnTo>
                  <a:pt x="7585" y="4144"/>
                </a:lnTo>
                <a:close/>
                <a:moveTo>
                  <a:pt x="14666" y="3172"/>
                </a:moveTo>
                <a:cubicBezTo>
                  <a:pt x="15107" y="2908"/>
                  <a:pt x="15441" y="2447"/>
                  <a:pt x="15441" y="1786"/>
                </a:cubicBezTo>
                <a:cubicBezTo>
                  <a:pt x="15441" y="1267"/>
                  <a:pt x="15234" y="839"/>
                  <a:pt x="14874" y="550"/>
                </a:cubicBezTo>
                <a:cubicBezTo>
                  <a:pt x="14509" y="256"/>
                  <a:pt x="14087" y="97"/>
                  <a:pt x="13224" y="97"/>
                </a:cubicBezTo>
                <a:cubicBezTo>
                  <a:pt x="11378" y="97"/>
                  <a:pt x="11378" y="97"/>
                  <a:pt x="11378" y="97"/>
                </a:cubicBezTo>
                <a:cubicBezTo>
                  <a:pt x="11378" y="5803"/>
                  <a:pt x="11378" y="5803"/>
                  <a:pt x="11378" y="5803"/>
                </a:cubicBezTo>
                <a:cubicBezTo>
                  <a:pt x="12742" y="5803"/>
                  <a:pt x="12742" y="5803"/>
                  <a:pt x="12742" y="5803"/>
                </a:cubicBezTo>
                <a:cubicBezTo>
                  <a:pt x="12742" y="3679"/>
                  <a:pt x="12742" y="3679"/>
                  <a:pt x="12742" y="3679"/>
                </a:cubicBezTo>
                <a:cubicBezTo>
                  <a:pt x="13165" y="3679"/>
                  <a:pt x="13165" y="3679"/>
                  <a:pt x="13165" y="3679"/>
                </a:cubicBezTo>
                <a:cubicBezTo>
                  <a:pt x="13625" y="3679"/>
                  <a:pt x="13857" y="3854"/>
                  <a:pt x="14050" y="4317"/>
                </a:cubicBezTo>
                <a:cubicBezTo>
                  <a:pt x="14213" y="4709"/>
                  <a:pt x="14328" y="5174"/>
                  <a:pt x="14478" y="5803"/>
                </a:cubicBezTo>
                <a:cubicBezTo>
                  <a:pt x="15999" y="5803"/>
                  <a:pt x="15999" y="5803"/>
                  <a:pt x="15999" y="5803"/>
                </a:cubicBezTo>
                <a:cubicBezTo>
                  <a:pt x="15783" y="5156"/>
                  <a:pt x="15675" y="4850"/>
                  <a:pt x="15513" y="4394"/>
                </a:cubicBezTo>
                <a:cubicBezTo>
                  <a:pt x="15291" y="3770"/>
                  <a:pt x="15022" y="3386"/>
                  <a:pt x="14666" y="3172"/>
                </a:cubicBezTo>
                <a:moveTo>
                  <a:pt x="13794" y="2472"/>
                </a:moveTo>
                <a:cubicBezTo>
                  <a:pt x="13629" y="2599"/>
                  <a:pt x="13416" y="2639"/>
                  <a:pt x="13033" y="2639"/>
                </a:cubicBezTo>
                <a:cubicBezTo>
                  <a:pt x="12742" y="2639"/>
                  <a:pt x="12742" y="2639"/>
                  <a:pt x="12742" y="2639"/>
                </a:cubicBezTo>
                <a:cubicBezTo>
                  <a:pt x="12742" y="2639"/>
                  <a:pt x="12739" y="1118"/>
                  <a:pt x="12742" y="1118"/>
                </a:cubicBezTo>
                <a:cubicBezTo>
                  <a:pt x="13033" y="1118"/>
                  <a:pt x="13033" y="1118"/>
                  <a:pt x="13033" y="1118"/>
                </a:cubicBezTo>
                <a:cubicBezTo>
                  <a:pt x="13433" y="1118"/>
                  <a:pt x="13632" y="1162"/>
                  <a:pt x="13793" y="1284"/>
                </a:cubicBezTo>
                <a:cubicBezTo>
                  <a:pt x="13977" y="1424"/>
                  <a:pt x="14059" y="1634"/>
                  <a:pt x="14059" y="1877"/>
                </a:cubicBezTo>
                <a:cubicBezTo>
                  <a:pt x="14059" y="2142"/>
                  <a:pt x="13967" y="2337"/>
                  <a:pt x="13794" y="2472"/>
                </a:cubicBezTo>
                <a:moveTo>
                  <a:pt x="2567" y="2515"/>
                </a:moveTo>
                <a:cubicBezTo>
                  <a:pt x="250" y="197"/>
                  <a:pt x="250" y="197"/>
                  <a:pt x="250" y="197"/>
                </a:cubicBezTo>
                <a:cubicBezTo>
                  <a:pt x="180" y="128"/>
                  <a:pt x="110" y="79"/>
                  <a:pt x="0" y="79"/>
                </a:cubicBezTo>
                <a:cubicBezTo>
                  <a:pt x="0" y="5803"/>
                  <a:pt x="0" y="5803"/>
                  <a:pt x="0" y="5803"/>
                </a:cubicBezTo>
                <a:cubicBezTo>
                  <a:pt x="1191" y="5803"/>
                  <a:pt x="1191" y="5803"/>
                  <a:pt x="1191" y="5803"/>
                </a:cubicBezTo>
                <a:cubicBezTo>
                  <a:pt x="1191" y="3066"/>
                  <a:pt x="1191" y="3066"/>
                  <a:pt x="1191" y="3066"/>
                </a:cubicBezTo>
                <a:cubicBezTo>
                  <a:pt x="2567" y="4442"/>
                  <a:pt x="2567" y="4442"/>
                  <a:pt x="2567" y="4442"/>
                </a:cubicBezTo>
                <a:cubicBezTo>
                  <a:pt x="3944" y="3066"/>
                  <a:pt x="3944" y="3066"/>
                  <a:pt x="3944" y="3066"/>
                </a:cubicBezTo>
                <a:cubicBezTo>
                  <a:pt x="3944" y="5803"/>
                  <a:pt x="3944" y="5803"/>
                  <a:pt x="3944" y="5803"/>
                </a:cubicBezTo>
                <a:cubicBezTo>
                  <a:pt x="5135" y="5803"/>
                  <a:pt x="5135" y="5803"/>
                  <a:pt x="5135" y="5803"/>
                </a:cubicBezTo>
                <a:cubicBezTo>
                  <a:pt x="5135" y="79"/>
                  <a:pt x="5135" y="79"/>
                  <a:pt x="5135" y="79"/>
                </a:cubicBezTo>
                <a:cubicBezTo>
                  <a:pt x="5025" y="79"/>
                  <a:pt x="4955" y="128"/>
                  <a:pt x="4885" y="197"/>
                </a:cubicBezTo>
                <a:lnTo>
                  <a:pt x="2567" y="2515"/>
                </a:lnTo>
                <a:close/>
                <a:moveTo>
                  <a:pt x="20246" y="2956"/>
                </a:moveTo>
                <a:cubicBezTo>
                  <a:pt x="19638" y="2378"/>
                  <a:pt x="18535" y="2279"/>
                  <a:pt x="18099" y="1939"/>
                </a:cubicBezTo>
                <a:cubicBezTo>
                  <a:pt x="17928" y="1806"/>
                  <a:pt x="17867" y="1610"/>
                  <a:pt x="17923" y="1423"/>
                </a:cubicBezTo>
                <a:cubicBezTo>
                  <a:pt x="17992" y="1191"/>
                  <a:pt x="18223" y="1039"/>
                  <a:pt x="18562" y="1039"/>
                </a:cubicBezTo>
                <a:cubicBezTo>
                  <a:pt x="19029" y="1039"/>
                  <a:pt x="19448" y="1252"/>
                  <a:pt x="19738" y="1597"/>
                </a:cubicBezTo>
                <a:cubicBezTo>
                  <a:pt x="20517" y="782"/>
                  <a:pt x="20517" y="782"/>
                  <a:pt x="20517" y="782"/>
                </a:cubicBezTo>
                <a:cubicBezTo>
                  <a:pt x="20058" y="294"/>
                  <a:pt x="19325" y="0"/>
                  <a:pt x="18553" y="0"/>
                </a:cubicBezTo>
                <a:cubicBezTo>
                  <a:pt x="17653" y="0"/>
                  <a:pt x="16974" y="435"/>
                  <a:pt x="16671" y="1129"/>
                </a:cubicBezTo>
                <a:cubicBezTo>
                  <a:pt x="16436" y="1668"/>
                  <a:pt x="16517" y="2230"/>
                  <a:pt x="16806" y="2634"/>
                </a:cubicBezTo>
                <a:cubicBezTo>
                  <a:pt x="17365" y="3416"/>
                  <a:pt x="18545" y="3440"/>
                  <a:pt x="19056" y="3841"/>
                </a:cubicBezTo>
                <a:cubicBezTo>
                  <a:pt x="19238" y="3984"/>
                  <a:pt x="19340" y="4215"/>
                  <a:pt x="19231" y="4464"/>
                </a:cubicBezTo>
                <a:cubicBezTo>
                  <a:pt x="19137" y="4682"/>
                  <a:pt x="18900" y="4830"/>
                  <a:pt x="18512" y="4840"/>
                </a:cubicBezTo>
                <a:cubicBezTo>
                  <a:pt x="17974" y="4853"/>
                  <a:pt x="17494" y="4601"/>
                  <a:pt x="17141" y="4160"/>
                </a:cubicBezTo>
                <a:cubicBezTo>
                  <a:pt x="16361" y="4976"/>
                  <a:pt x="16361" y="4976"/>
                  <a:pt x="16361" y="4976"/>
                </a:cubicBezTo>
                <a:cubicBezTo>
                  <a:pt x="16877" y="5601"/>
                  <a:pt x="17645" y="5902"/>
                  <a:pt x="18573" y="5902"/>
                </a:cubicBezTo>
                <a:cubicBezTo>
                  <a:pt x="19475" y="5902"/>
                  <a:pt x="20267" y="5551"/>
                  <a:pt x="20590" y="4803"/>
                </a:cubicBezTo>
                <a:cubicBezTo>
                  <a:pt x="20873" y="4149"/>
                  <a:pt x="20771" y="3454"/>
                  <a:pt x="20246" y="2956"/>
                </a:cubicBezTo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Copyright © 2019 Mars, Incorporated — Confidential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C3ACAB3-CA36-4966-8A1D-076772D39D8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64970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07988" y="1293813"/>
            <a:ext cx="5400000" cy="4905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/>
          </p:nvPr>
        </p:nvSpPr>
        <p:spPr>
          <a:xfrm>
            <a:off x="6384013" y="1293813"/>
            <a:ext cx="5400000" cy="4905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/>
              <a:t>Copyright © 2019 Mars, Incorporated — Confidential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C3ACAB3-CA36-4966-8A1D-076772D39D8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154528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735724"/>
            <a:ext cx="5400000" cy="504844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84013" y="735724"/>
            <a:ext cx="5400000" cy="504844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8"/>
          <p:cNvSpPr>
            <a:spLocks noGrp="1"/>
          </p:cNvSpPr>
          <p:nvPr>
            <p:ph sz="quarter" idx="13"/>
          </p:nvPr>
        </p:nvSpPr>
        <p:spPr>
          <a:xfrm>
            <a:off x="407988" y="1293813"/>
            <a:ext cx="5400000" cy="4905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Content Placeholder 8"/>
          <p:cNvSpPr>
            <a:spLocks noGrp="1"/>
          </p:cNvSpPr>
          <p:nvPr>
            <p:ph sz="quarter" idx="14"/>
          </p:nvPr>
        </p:nvSpPr>
        <p:spPr>
          <a:xfrm>
            <a:off x="6384013" y="1293813"/>
            <a:ext cx="5400000" cy="4905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/>
              <a:t>Copyright © 2019 Mars, Incorporated — Confidential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C3ACAB3-CA36-4966-8A1D-076772D39D8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186678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7" y="1293813"/>
            <a:ext cx="11376025" cy="4597401"/>
          </a:xfrm>
        </p:spPr>
        <p:txBody>
          <a:bodyPr numCol="3" spcCol="540000"/>
          <a:lstStyle>
            <a:lvl1pPr>
              <a:lnSpc>
                <a:spcPct val="110000"/>
              </a:lnSpc>
              <a:spcBef>
                <a:spcPts val="600"/>
              </a:spcBef>
              <a:defRPr sz="1600"/>
            </a:lvl1pPr>
            <a:lvl2pPr>
              <a:lnSpc>
                <a:spcPct val="110000"/>
              </a:lnSpc>
              <a:spcBef>
                <a:spcPts val="600"/>
              </a:spcBef>
              <a:defRPr sz="1600"/>
            </a:lvl2pPr>
            <a:lvl3pPr>
              <a:lnSpc>
                <a:spcPct val="110000"/>
              </a:lnSpc>
              <a:spcBef>
                <a:spcPts val="300"/>
              </a:spcBef>
              <a:defRPr sz="1600"/>
            </a:lvl3pPr>
            <a:lvl4pPr>
              <a:lnSpc>
                <a:spcPct val="110000"/>
              </a:lnSpc>
              <a:spcBef>
                <a:spcPts val="0"/>
              </a:spcBef>
              <a:defRPr sz="1400"/>
            </a:lvl4pPr>
            <a:lvl5pPr>
              <a:lnSpc>
                <a:spcPct val="110000"/>
              </a:lnSpc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Copyright © 2019 Mars, Incorporated — Confidential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3ACAB3-CA36-4966-8A1D-076772D39D8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396114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07989" y="320400"/>
            <a:ext cx="5399999" cy="866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07988" y="1293813"/>
            <a:ext cx="5400000" cy="4905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/>
          </p:nvPr>
        </p:nvSpPr>
        <p:spPr>
          <a:xfrm>
            <a:off x="6384013" y="319089"/>
            <a:ext cx="5400000" cy="5880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/>
              <a:t>Copyright © 2019 Mars, Incorporated — Confidential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C3ACAB3-CA36-4966-8A1D-076772D39D8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504807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E06A7AA-41D2-304C-9F7F-BFED81A7623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8"/>
          </p:nvPr>
        </p:nvSpPr>
        <p:spPr>
          <a:xfrm>
            <a:off x="409575" y="1293814"/>
            <a:ext cx="5267325" cy="49053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7989" y="320400"/>
            <a:ext cx="5268911" cy="866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Copyright © 2019 Mars, Incorporated — Confidential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C3ACAB3-CA36-4966-8A1D-076772D39D8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56814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E06A7AA-41D2-304C-9F7F-BFED81A7623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9600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8"/>
          </p:nvPr>
        </p:nvSpPr>
        <p:spPr>
          <a:xfrm>
            <a:off x="6516688" y="1293814"/>
            <a:ext cx="5267325" cy="49053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516687" y="320400"/>
            <a:ext cx="5267325" cy="866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en-US"/>
              <a:t>Copyright © 2019 Mars, Incorporated — Confidential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9C3ACAB3-CA36-4966-8A1D-076772D39D8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32695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9" y="319088"/>
            <a:ext cx="11376024" cy="5880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Copyright © 2019 Mars, Incorporated — Confidential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3ACAB3-CA36-4966-8A1D-076772D39D8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437161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Copyright © 2019 Mars, Incorporated — Confidential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3ACAB3-CA36-4966-8A1D-076772D39D8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265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362075" y="1356873"/>
            <a:ext cx="9467849" cy="2207217"/>
          </a:xfrm>
        </p:spPr>
        <p:txBody>
          <a:bodyPr anchor="b"/>
          <a:lstStyle>
            <a:lvl1pPr algn="ctr">
              <a:lnSpc>
                <a:spcPct val="83000"/>
              </a:lnSpc>
              <a:defRPr sz="50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2314575" y="3998889"/>
            <a:ext cx="7562850" cy="929093"/>
          </a:xfrm>
        </p:spPr>
        <p:txBody>
          <a:bodyPr/>
          <a:lstStyle>
            <a:lvl1pPr marL="0" indent="0" algn="ctr">
              <a:buNone/>
              <a:defRPr sz="2800" b="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2" name="Freeform 5"/>
          <p:cNvSpPr>
            <a:spLocks noEditPoints="1"/>
          </p:cNvSpPr>
          <p:nvPr userDrawn="1"/>
        </p:nvSpPr>
        <p:spPr bwMode="auto">
          <a:xfrm>
            <a:off x="407988" y="6462760"/>
            <a:ext cx="709613" cy="200025"/>
          </a:xfrm>
          <a:custGeom>
            <a:avLst/>
            <a:gdLst>
              <a:gd name="T0" fmla="*/ 8081 w 20873"/>
              <a:gd name="T1" fmla="*/ 152 h 5902"/>
              <a:gd name="T2" fmla="*/ 6910 w 20873"/>
              <a:gd name="T3" fmla="*/ 5803 h 5902"/>
              <a:gd name="T4" fmla="*/ 9110 w 20873"/>
              <a:gd name="T5" fmla="*/ 5146 h 5902"/>
              <a:gd name="T6" fmla="*/ 10887 w 20873"/>
              <a:gd name="T7" fmla="*/ 5803 h 5902"/>
              <a:gd name="T8" fmla="*/ 8257 w 20873"/>
              <a:gd name="T9" fmla="*/ 11 h 5902"/>
              <a:gd name="T10" fmla="*/ 8142 w 20873"/>
              <a:gd name="T11" fmla="*/ 2773 h 5902"/>
              <a:gd name="T12" fmla="*/ 7585 w 20873"/>
              <a:gd name="T13" fmla="*/ 4144 h 5902"/>
              <a:gd name="T14" fmla="*/ 15441 w 20873"/>
              <a:gd name="T15" fmla="*/ 1786 h 5902"/>
              <a:gd name="T16" fmla="*/ 13224 w 20873"/>
              <a:gd name="T17" fmla="*/ 97 h 5902"/>
              <a:gd name="T18" fmla="*/ 11378 w 20873"/>
              <a:gd name="T19" fmla="*/ 5803 h 5902"/>
              <a:gd name="T20" fmla="*/ 12742 w 20873"/>
              <a:gd name="T21" fmla="*/ 3679 h 5902"/>
              <a:gd name="T22" fmla="*/ 14050 w 20873"/>
              <a:gd name="T23" fmla="*/ 4317 h 5902"/>
              <a:gd name="T24" fmla="*/ 15999 w 20873"/>
              <a:gd name="T25" fmla="*/ 5803 h 5902"/>
              <a:gd name="T26" fmla="*/ 14666 w 20873"/>
              <a:gd name="T27" fmla="*/ 3172 h 5902"/>
              <a:gd name="T28" fmla="*/ 13033 w 20873"/>
              <a:gd name="T29" fmla="*/ 2639 h 5902"/>
              <a:gd name="T30" fmla="*/ 12742 w 20873"/>
              <a:gd name="T31" fmla="*/ 1118 h 5902"/>
              <a:gd name="T32" fmla="*/ 13793 w 20873"/>
              <a:gd name="T33" fmla="*/ 1284 h 5902"/>
              <a:gd name="T34" fmla="*/ 13794 w 20873"/>
              <a:gd name="T35" fmla="*/ 2472 h 5902"/>
              <a:gd name="T36" fmla="*/ 250 w 20873"/>
              <a:gd name="T37" fmla="*/ 197 h 5902"/>
              <a:gd name="T38" fmla="*/ 0 w 20873"/>
              <a:gd name="T39" fmla="*/ 5803 h 5902"/>
              <a:gd name="T40" fmla="*/ 1191 w 20873"/>
              <a:gd name="T41" fmla="*/ 3066 h 5902"/>
              <a:gd name="T42" fmla="*/ 3944 w 20873"/>
              <a:gd name="T43" fmla="*/ 3066 h 5902"/>
              <a:gd name="T44" fmla="*/ 5135 w 20873"/>
              <a:gd name="T45" fmla="*/ 5803 h 5902"/>
              <a:gd name="T46" fmla="*/ 4885 w 20873"/>
              <a:gd name="T47" fmla="*/ 197 h 5902"/>
              <a:gd name="T48" fmla="*/ 20246 w 20873"/>
              <a:gd name="T49" fmla="*/ 2956 h 5902"/>
              <a:gd name="T50" fmla="*/ 17923 w 20873"/>
              <a:gd name="T51" fmla="*/ 1423 h 5902"/>
              <a:gd name="T52" fmla="*/ 19738 w 20873"/>
              <a:gd name="T53" fmla="*/ 1597 h 5902"/>
              <a:gd name="T54" fmla="*/ 18553 w 20873"/>
              <a:gd name="T55" fmla="*/ 0 h 5902"/>
              <a:gd name="T56" fmla="*/ 16806 w 20873"/>
              <a:gd name="T57" fmla="*/ 2634 h 5902"/>
              <a:gd name="T58" fmla="*/ 19231 w 20873"/>
              <a:gd name="T59" fmla="*/ 4464 h 5902"/>
              <a:gd name="T60" fmla="*/ 17141 w 20873"/>
              <a:gd name="T61" fmla="*/ 4160 h 5902"/>
              <a:gd name="T62" fmla="*/ 18573 w 20873"/>
              <a:gd name="T63" fmla="*/ 5902 h 5902"/>
              <a:gd name="T64" fmla="*/ 20246 w 20873"/>
              <a:gd name="T65" fmla="*/ 2956 h 59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0873" h="5902">
                <a:moveTo>
                  <a:pt x="8257" y="11"/>
                </a:moveTo>
                <a:cubicBezTo>
                  <a:pt x="8160" y="11"/>
                  <a:pt x="8117" y="69"/>
                  <a:pt x="8081" y="152"/>
                </a:cubicBezTo>
                <a:cubicBezTo>
                  <a:pt x="5817" y="5389"/>
                  <a:pt x="5627" y="5803"/>
                  <a:pt x="5627" y="5803"/>
                </a:cubicBezTo>
                <a:cubicBezTo>
                  <a:pt x="6910" y="5803"/>
                  <a:pt x="6910" y="5803"/>
                  <a:pt x="6910" y="5803"/>
                </a:cubicBezTo>
                <a:cubicBezTo>
                  <a:pt x="7177" y="5146"/>
                  <a:pt x="7177" y="5146"/>
                  <a:pt x="7177" y="5146"/>
                </a:cubicBezTo>
                <a:cubicBezTo>
                  <a:pt x="9110" y="5146"/>
                  <a:pt x="9110" y="5146"/>
                  <a:pt x="9110" y="5146"/>
                </a:cubicBezTo>
                <a:cubicBezTo>
                  <a:pt x="9378" y="5803"/>
                  <a:pt x="9378" y="5803"/>
                  <a:pt x="9378" y="5803"/>
                </a:cubicBezTo>
                <a:cubicBezTo>
                  <a:pt x="10887" y="5803"/>
                  <a:pt x="10887" y="5803"/>
                  <a:pt x="10887" y="5803"/>
                </a:cubicBezTo>
                <a:cubicBezTo>
                  <a:pt x="10887" y="5803"/>
                  <a:pt x="10758" y="5534"/>
                  <a:pt x="8433" y="152"/>
                </a:cubicBezTo>
                <a:cubicBezTo>
                  <a:pt x="8397" y="69"/>
                  <a:pt x="8354" y="11"/>
                  <a:pt x="8257" y="11"/>
                </a:cubicBezTo>
                <a:moveTo>
                  <a:pt x="7585" y="4144"/>
                </a:moveTo>
                <a:cubicBezTo>
                  <a:pt x="8142" y="2773"/>
                  <a:pt x="8142" y="2773"/>
                  <a:pt x="8142" y="2773"/>
                </a:cubicBezTo>
                <a:cubicBezTo>
                  <a:pt x="8701" y="4144"/>
                  <a:pt x="8701" y="4144"/>
                  <a:pt x="8701" y="4144"/>
                </a:cubicBezTo>
                <a:lnTo>
                  <a:pt x="7585" y="4144"/>
                </a:lnTo>
                <a:close/>
                <a:moveTo>
                  <a:pt x="14666" y="3172"/>
                </a:moveTo>
                <a:cubicBezTo>
                  <a:pt x="15107" y="2908"/>
                  <a:pt x="15441" y="2447"/>
                  <a:pt x="15441" y="1786"/>
                </a:cubicBezTo>
                <a:cubicBezTo>
                  <a:pt x="15441" y="1267"/>
                  <a:pt x="15234" y="839"/>
                  <a:pt x="14874" y="550"/>
                </a:cubicBezTo>
                <a:cubicBezTo>
                  <a:pt x="14509" y="256"/>
                  <a:pt x="14087" y="97"/>
                  <a:pt x="13224" y="97"/>
                </a:cubicBezTo>
                <a:cubicBezTo>
                  <a:pt x="11378" y="97"/>
                  <a:pt x="11378" y="97"/>
                  <a:pt x="11378" y="97"/>
                </a:cubicBezTo>
                <a:cubicBezTo>
                  <a:pt x="11378" y="5803"/>
                  <a:pt x="11378" y="5803"/>
                  <a:pt x="11378" y="5803"/>
                </a:cubicBezTo>
                <a:cubicBezTo>
                  <a:pt x="12742" y="5803"/>
                  <a:pt x="12742" y="5803"/>
                  <a:pt x="12742" y="5803"/>
                </a:cubicBezTo>
                <a:cubicBezTo>
                  <a:pt x="12742" y="3679"/>
                  <a:pt x="12742" y="3679"/>
                  <a:pt x="12742" y="3679"/>
                </a:cubicBezTo>
                <a:cubicBezTo>
                  <a:pt x="13165" y="3679"/>
                  <a:pt x="13165" y="3679"/>
                  <a:pt x="13165" y="3679"/>
                </a:cubicBezTo>
                <a:cubicBezTo>
                  <a:pt x="13625" y="3679"/>
                  <a:pt x="13857" y="3854"/>
                  <a:pt x="14050" y="4317"/>
                </a:cubicBezTo>
                <a:cubicBezTo>
                  <a:pt x="14213" y="4709"/>
                  <a:pt x="14328" y="5174"/>
                  <a:pt x="14478" y="5803"/>
                </a:cubicBezTo>
                <a:cubicBezTo>
                  <a:pt x="15999" y="5803"/>
                  <a:pt x="15999" y="5803"/>
                  <a:pt x="15999" y="5803"/>
                </a:cubicBezTo>
                <a:cubicBezTo>
                  <a:pt x="15783" y="5156"/>
                  <a:pt x="15675" y="4850"/>
                  <a:pt x="15513" y="4394"/>
                </a:cubicBezTo>
                <a:cubicBezTo>
                  <a:pt x="15291" y="3770"/>
                  <a:pt x="15022" y="3386"/>
                  <a:pt x="14666" y="3172"/>
                </a:cubicBezTo>
                <a:moveTo>
                  <a:pt x="13794" y="2472"/>
                </a:moveTo>
                <a:cubicBezTo>
                  <a:pt x="13629" y="2599"/>
                  <a:pt x="13416" y="2639"/>
                  <a:pt x="13033" y="2639"/>
                </a:cubicBezTo>
                <a:cubicBezTo>
                  <a:pt x="12742" y="2639"/>
                  <a:pt x="12742" y="2639"/>
                  <a:pt x="12742" y="2639"/>
                </a:cubicBezTo>
                <a:cubicBezTo>
                  <a:pt x="12742" y="2639"/>
                  <a:pt x="12739" y="1118"/>
                  <a:pt x="12742" y="1118"/>
                </a:cubicBezTo>
                <a:cubicBezTo>
                  <a:pt x="13033" y="1118"/>
                  <a:pt x="13033" y="1118"/>
                  <a:pt x="13033" y="1118"/>
                </a:cubicBezTo>
                <a:cubicBezTo>
                  <a:pt x="13433" y="1118"/>
                  <a:pt x="13632" y="1162"/>
                  <a:pt x="13793" y="1284"/>
                </a:cubicBezTo>
                <a:cubicBezTo>
                  <a:pt x="13977" y="1424"/>
                  <a:pt x="14059" y="1634"/>
                  <a:pt x="14059" y="1877"/>
                </a:cubicBezTo>
                <a:cubicBezTo>
                  <a:pt x="14059" y="2142"/>
                  <a:pt x="13967" y="2337"/>
                  <a:pt x="13794" y="2472"/>
                </a:cubicBezTo>
                <a:moveTo>
                  <a:pt x="2567" y="2515"/>
                </a:moveTo>
                <a:cubicBezTo>
                  <a:pt x="250" y="197"/>
                  <a:pt x="250" y="197"/>
                  <a:pt x="250" y="197"/>
                </a:cubicBezTo>
                <a:cubicBezTo>
                  <a:pt x="180" y="128"/>
                  <a:pt x="110" y="79"/>
                  <a:pt x="0" y="79"/>
                </a:cubicBezTo>
                <a:cubicBezTo>
                  <a:pt x="0" y="5803"/>
                  <a:pt x="0" y="5803"/>
                  <a:pt x="0" y="5803"/>
                </a:cubicBezTo>
                <a:cubicBezTo>
                  <a:pt x="1191" y="5803"/>
                  <a:pt x="1191" y="5803"/>
                  <a:pt x="1191" y="5803"/>
                </a:cubicBezTo>
                <a:cubicBezTo>
                  <a:pt x="1191" y="3066"/>
                  <a:pt x="1191" y="3066"/>
                  <a:pt x="1191" y="3066"/>
                </a:cubicBezTo>
                <a:cubicBezTo>
                  <a:pt x="2567" y="4442"/>
                  <a:pt x="2567" y="4442"/>
                  <a:pt x="2567" y="4442"/>
                </a:cubicBezTo>
                <a:cubicBezTo>
                  <a:pt x="3944" y="3066"/>
                  <a:pt x="3944" y="3066"/>
                  <a:pt x="3944" y="3066"/>
                </a:cubicBezTo>
                <a:cubicBezTo>
                  <a:pt x="3944" y="5803"/>
                  <a:pt x="3944" y="5803"/>
                  <a:pt x="3944" y="5803"/>
                </a:cubicBezTo>
                <a:cubicBezTo>
                  <a:pt x="5135" y="5803"/>
                  <a:pt x="5135" y="5803"/>
                  <a:pt x="5135" y="5803"/>
                </a:cubicBezTo>
                <a:cubicBezTo>
                  <a:pt x="5135" y="79"/>
                  <a:pt x="5135" y="79"/>
                  <a:pt x="5135" y="79"/>
                </a:cubicBezTo>
                <a:cubicBezTo>
                  <a:pt x="5025" y="79"/>
                  <a:pt x="4955" y="128"/>
                  <a:pt x="4885" y="197"/>
                </a:cubicBezTo>
                <a:lnTo>
                  <a:pt x="2567" y="2515"/>
                </a:lnTo>
                <a:close/>
                <a:moveTo>
                  <a:pt x="20246" y="2956"/>
                </a:moveTo>
                <a:cubicBezTo>
                  <a:pt x="19638" y="2378"/>
                  <a:pt x="18535" y="2279"/>
                  <a:pt x="18099" y="1939"/>
                </a:cubicBezTo>
                <a:cubicBezTo>
                  <a:pt x="17928" y="1806"/>
                  <a:pt x="17867" y="1610"/>
                  <a:pt x="17923" y="1423"/>
                </a:cubicBezTo>
                <a:cubicBezTo>
                  <a:pt x="17992" y="1191"/>
                  <a:pt x="18223" y="1039"/>
                  <a:pt x="18562" y="1039"/>
                </a:cubicBezTo>
                <a:cubicBezTo>
                  <a:pt x="19029" y="1039"/>
                  <a:pt x="19448" y="1252"/>
                  <a:pt x="19738" y="1597"/>
                </a:cubicBezTo>
                <a:cubicBezTo>
                  <a:pt x="20517" y="782"/>
                  <a:pt x="20517" y="782"/>
                  <a:pt x="20517" y="782"/>
                </a:cubicBezTo>
                <a:cubicBezTo>
                  <a:pt x="20058" y="294"/>
                  <a:pt x="19325" y="0"/>
                  <a:pt x="18553" y="0"/>
                </a:cubicBezTo>
                <a:cubicBezTo>
                  <a:pt x="17653" y="0"/>
                  <a:pt x="16974" y="435"/>
                  <a:pt x="16671" y="1129"/>
                </a:cubicBezTo>
                <a:cubicBezTo>
                  <a:pt x="16436" y="1668"/>
                  <a:pt x="16517" y="2230"/>
                  <a:pt x="16806" y="2634"/>
                </a:cubicBezTo>
                <a:cubicBezTo>
                  <a:pt x="17365" y="3416"/>
                  <a:pt x="18545" y="3440"/>
                  <a:pt x="19056" y="3841"/>
                </a:cubicBezTo>
                <a:cubicBezTo>
                  <a:pt x="19238" y="3984"/>
                  <a:pt x="19340" y="4215"/>
                  <a:pt x="19231" y="4464"/>
                </a:cubicBezTo>
                <a:cubicBezTo>
                  <a:pt x="19137" y="4682"/>
                  <a:pt x="18900" y="4830"/>
                  <a:pt x="18512" y="4840"/>
                </a:cubicBezTo>
                <a:cubicBezTo>
                  <a:pt x="17974" y="4853"/>
                  <a:pt x="17494" y="4601"/>
                  <a:pt x="17141" y="4160"/>
                </a:cubicBezTo>
                <a:cubicBezTo>
                  <a:pt x="16361" y="4976"/>
                  <a:pt x="16361" y="4976"/>
                  <a:pt x="16361" y="4976"/>
                </a:cubicBezTo>
                <a:cubicBezTo>
                  <a:pt x="16877" y="5601"/>
                  <a:pt x="17645" y="5902"/>
                  <a:pt x="18573" y="5902"/>
                </a:cubicBezTo>
                <a:cubicBezTo>
                  <a:pt x="19475" y="5902"/>
                  <a:pt x="20267" y="5551"/>
                  <a:pt x="20590" y="4803"/>
                </a:cubicBezTo>
                <a:cubicBezTo>
                  <a:pt x="20873" y="4149"/>
                  <a:pt x="20771" y="3454"/>
                  <a:pt x="20246" y="2956"/>
                </a:cubicBezTo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C3ACAB3-CA36-4966-8A1D-076772D39D8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6516000" y="6537675"/>
            <a:ext cx="3445099" cy="180000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>
                <a:solidFill>
                  <a:schemeClr val="bg2"/>
                </a:solidFill>
                <a:latin typeface="+mn-lt"/>
              </a:rPr>
              <a:t>Copyright © 2020 Mars, Incorporated — Confidential</a:t>
            </a:r>
            <a:endParaRPr lang="en-GB" sz="1000">
              <a:solidFill>
                <a:schemeClr val="bg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995967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Copyright © 2019 Mars, Incorporated — Confidential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3ACAB3-CA36-4966-8A1D-076772D39D8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727961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olour bloc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8"/>
          </p:nvPr>
        </p:nvSpPr>
        <p:spPr>
          <a:xfrm>
            <a:off x="409575" y="1293814"/>
            <a:ext cx="5267325" cy="49053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7989" y="320400"/>
            <a:ext cx="5268911" cy="866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Copyright © 2019 Mars, Incorporated — Confidential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C3ACAB3-CA36-4966-8A1D-076772D39D8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42678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blu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Copyright © 2019 Mars, Incorporated — Confidential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3ACAB3-CA36-4966-8A1D-076772D39D8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56194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quot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2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07989" y="1851760"/>
            <a:ext cx="7626350" cy="3897630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4200"/>
              </a:spcAft>
              <a:defRPr sz="4800" b="0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50" b="0">
                <a:solidFill>
                  <a:schemeClr val="tx1"/>
                </a:solidFill>
              </a:defRPr>
            </a:lvl2pPr>
            <a:lvl3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450" b="0">
                <a:solidFill>
                  <a:schemeClr val="tx1"/>
                </a:solidFill>
              </a:defRPr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r>
              <a:rPr lang="en-US"/>
              <a:t>Copyright © 2019 Mars, Incorporated — Confidential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9C3ACAB3-CA36-4966-8A1D-076772D39D8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69030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quote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2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07989" y="1851760"/>
            <a:ext cx="7626350" cy="3897630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4200"/>
              </a:spcAft>
              <a:defRPr sz="4200" b="0">
                <a:solidFill>
                  <a:schemeClr val="tx2"/>
                </a:solidFill>
                <a:latin typeface="+mj-lt"/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50" b="0">
                <a:solidFill>
                  <a:schemeClr val="tx1"/>
                </a:solidFill>
              </a:defRPr>
            </a:lvl2pPr>
            <a:lvl3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450" b="0">
                <a:solidFill>
                  <a:schemeClr val="tx1"/>
                </a:solidFill>
              </a:defRPr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Copyright © 2019 Mars, Incorporated — Confidential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C3ACAB3-CA36-4966-8A1D-076772D39D8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09601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quote no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07989" y="1851760"/>
            <a:ext cx="7626350" cy="3897630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4200"/>
              </a:spcAft>
              <a:defRPr sz="4200" b="0">
                <a:solidFill>
                  <a:schemeClr val="tx2"/>
                </a:solidFill>
                <a:latin typeface="+mj-lt"/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50" b="0">
                <a:solidFill>
                  <a:schemeClr val="tx1"/>
                </a:solidFill>
              </a:defRPr>
            </a:lvl2pPr>
            <a:lvl3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450" b="0">
                <a:solidFill>
                  <a:schemeClr val="tx1"/>
                </a:solidFill>
              </a:defRPr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Copyright © 2019 Mars, Incorporated — Confidential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3ACAB3-CA36-4966-8A1D-076772D39D8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6248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quote blue no imag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07989" y="1851760"/>
            <a:ext cx="7626350" cy="3897630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4200"/>
              </a:spcAft>
              <a:defRPr sz="4200" b="0">
                <a:solidFill>
                  <a:schemeClr val="tx2"/>
                </a:solidFill>
                <a:latin typeface="+mj-lt"/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50" b="0">
                <a:solidFill>
                  <a:schemeClr val="tx1"/>
                </a:solidFill>
              </a:defRPr>
            </a:lvl2pPr>
            <a:lvl3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450" b="0">
                <a:solidFill>
                  <a:schemeClr val="tx1"/>
                </a:solidFill>
              </a:defRPr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Copyright © 2019 Mars, Incorporated — Confidential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3ACAB3-CA36-4966-8A1D-076772D39D8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60385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quote green no ima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07989" y="1851760"/>
            <a:ext cx="7626350" cy="3897630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4200"/>
              </a:spcAft>
              <a:defRPr sz="4200" b="0">
                <a:solidFill>
                  <a:schemeClr val="tx2"/>
                </a:solidFill>
                <a:latin typeface="+mj-lt"/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50" b="0">
                <a:solidFill>
                  <a:schemeClr val="tx1"/>
                </a:solidFill>
              </a:defRPr>
            </a:lvl2pPr>
            <a:lvl3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450" b="0">
                <a:solidFill>
                  <a:schemeClr val="tx1"/>
                </a:solidFill>
              </a:defRPr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Copyright © 2019 Mars, Incorporated — Confidential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3ACAB3-CA36-4966-8A1D-076772D39D8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7350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quote yellow no ima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07989" y="1851760"/>
            <a:ext cx="7626350" cy="3897630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4200"/>
              </a:spcAft>
              <a:defRPr sz="4200" b="0">
                <a:solidFill>
                  <a:schemeClr val="tx2"/>
                </a:solidFill>
                <a:latin typeface="+mj-lt"/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50" b="0">
                <a:solidFill>
                  <a:schemeClr val="tx1"/>
                </a:solidFill>
              </a:defRPr>
            </a:lvl2pPr>
            <a:lvl3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450" b="0">
                <a:solidFill>
                  <a:schemeClr val="tx1"/>
                </a:solidFill>
              </a:defRPr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Copyright © 2019 Mars, Incorporated — Confidential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3ACAB3-CA36-4966-8A1D-076772D39D8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33688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quote 3 lin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1300163" y="1494413"/>
            <a:ext cx="9596886" cy="3897630"/>
          </a:xfrm>
        </p:spPr>
        <p:txBody>
          <a:bodyPr anchor="ctr" anchorCtr="0"/>
          <a:lstStyle>
            <a:lvl1pPr algn="ctr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defRPr sz="5200" b="0">
                <a:solidFill>
                  <a:schemeClr val="tx2"/>
                </a:solidFill>
                <a:latin typeface="+mj-lt"/>
              </a:defRPr>
            </a:lvl1pPr>
            <a:lvl2pPr marL="0" indent="0" algn="ctr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200" b="0">
                <a:solidFill>
                  <a:schemeClr val="accent2"/>
                </a:solidFill>
                <a:latin typeface="+mj-lt"/>
              </a:defRPr>
            </a:lvl2pPr>
            <a:lvl3pPr marL="0" indent="0" algn="ctr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None/>
              <a:defRPr sz="6000" b="1">
                <a:solidFill>
                  <a:schemeClr val="tx1"/>
                </a:solidFill>
              </a:defRPr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edit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Copyright © 2019 Mars, Incorporated — Confidential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3ACAB3-CA36-4966-8A1D-076772D39D8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94239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Slide Purpos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62">
            <a:extLst>
              <a:ext uri="{FF2B5EF4-FFF2-40B4-BE49-F238E27FC236}">
                <a16:creationId xmlns:a16="http://schemas.microsoft.com/office/drawing/2014/main" id="{E2940A12-FF9E-48C2-A2B6-A6BE211BF7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" b="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0149DDF2-C888-4954-BECC-417EE43784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17250" y="6537675"/>
            <a:ext cx="766763" cy="180000"/>
          </a:xfrm>
        </p:spPr>
        <p:txBody>
          <a:bodyPr/>
          <a:lstStyle/>
          <a:p>
            <a:fld id="{9C3ACAB3-CA36-4966-8A1D-076772D39D8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41731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quote 3 line blu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1300163" y="1494413"/>
            <a:ext cx="9596886" cy="3897630"/>
          </a:xfrm>
        </p:spPr>
        <p:txBody>
          <a:bodyPr anchor="ctr" anchorCtr="0"/>
          <a:lstStyle>
            <a:lvl1pPr algn="ctr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defRPr sz="5200" b="0">
                <a:solidFill>
                  <a:schemeClr val="accent2"/>
                </a:solidFill>
                <a:latin typeface="+mj-lt"/>
              </a:defRPr>
            </a:lvl1pPr>
            <a:lvl2pPr marL="0" indent="0" algn="ctr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200" b="0">
                <a:solidFill>
                  <a:schemeClr val="accent3"/>
                </a:solidFill>
                <a:latin typeface="+mj-lt"/>
              </a:defRPr>
            </a:lvl2pPr>
            <a:lvl3pPr marL="0" indent="0" algn="ctr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None/>
              <a:defRPr sz="6000" b="1">
                <a:solidFill>
                  <a:schemeClr val="tx1"/>
                </a:solidFill>
              </a:defRPr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edit styles</a:t>
            </a:r>
          </a:p>
          <a:p>
            <a:pPr lvl="1"/>
            <a:r>
              <a:rPr lang="en-US"/>
              <a:t>Second level</a:t>
            </a:r>
            <a:endParaRPr lang="en-GB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Copyright © 2019 Mars, Incorporated — Confidential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3ACAB3-CA36-4966-8A1D-076772D39D8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59978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quote 3 line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1300163" y="1494413"/>
            <a:ext cx="9596886" cy="3897630"/>
          </a:xfrm>
        </p:spPr>
        <p:txBody>
          <a:bodyPr anchor="ctr" anchorCtr="0"/>
          <a:lstStyle>
            <a:lvl1pPr algn="ctr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defRPr sz="5200" b="0">
                <a:solidFill>
                  <a:schemeClr val="tx2"/>
                </a:solidFill>
                <a:latin typeface="+mj-lt"/>
              </a:defRPr>
            </a:lvl1pPr>
            <a:lvl2pPr marL="0" indent="0" algn="ctr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200" b="0">
                <a:solidFill>
                  <a:schemeClr val="bg1"/>
                </a:solidFill>
                <a:latin typeface="+mj-lt"/>
              </a:defRPr>
            </a:lvl2pPr>
            <a:lvl3pPr marL="0" indent="0" algn="ctr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None/>
              <a:defRPr sz="6000" b="1">
                <a:solidFill>
                  <a:schemeClr val="tx1"/>
                </a:solidFill>
              </a:defRPr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edit styles</a:t>
            </a:r>
          </a:p>
          <a:p>
            <a:pPr lvl="1"/>
            <a:r>
              <a:rPr lang="en-US"/>
              <a:t>Second level</a:t>
            </a:r>
            <a:endParaRPr lang="en-GB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Copyright © 2019 Mars, Incorporated — Confidential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3ACAB3-CA36-4966-8A1D-076772D39D8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4052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000" y="422577"/>
            <a:ext cx="1224000" cy="523774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3291682" y="1791523"/>
            <a:ext cx="5608637" cy="951679"/>
          </a:xfrm>
        </p:spPr>
        <p:txBody>
          <a:bodyPr anchor="b" anchorCtr="0"/>
          <a:lstStyle>
            <a:lvl1pPr algn="ctr">
              <a:lnSpc>
                <a:spcPct val="83000"/>
              </a:lnSpc>
              <a:defRPr sz="52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Thank you</a:t>
            </a:r>
            <a:endParaRPr lang="en-GB"/>
          </a:p>
        </p:txBody>
      </p:sp>
      <p:sp>
        <p:nvSpPr>
          <p:cNvPr id="4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3291683" y="3028729"/>
            <a:ext cx="5695156" cy="2862483"/>
          </a:xfrm>
        </p:spPr>
        <p:txBody>
          <a:bodyPr/>
          <a:lstStyle>
            <a:lvl1pPr marL="0" indent="0" algn="ctr">
              <a:lnSpc>
                <a:spcPct val="85000"/>
              </a:lnSpc>
              <a:buFont typeface="Arial" panose="020B0604020202020204" pitchFamily="34" charset="0"/>
              <a:buNone/>
              <a:defRPr sz="2800" b="0">
                <a:solidFill>
                  <a:schemeClr val="accent3"/>
                </a:solidFill>
                <a:latin typeface="+mj-lt"/>
              </a:defRPr>
            </a:lvl1pPr>
            <a:lvl2pPr marL="0" indent="0" algn="ctr">
              <a:lnSpc>
                <a:spcPct val="85000"/>
              </a:lnSpc>
              <a:buFont typeface="Arial" panose="020B0604020202020204" pitchFamily="34" charset="0"/>
              <a:buNone/>
              <a:defRPr sz="2800" b="0">
                <a:solidFill>
                  <a:schemeClr val="tx1"/>
                </a:solidFill>
                <a:latin typeface="+mj-lt"/>
              </a:defRPr>
            </a:lvl2pPr>
            <a:lvl3pPr marL="0" indent="0" algn="ctr">
              <a:lnSpc>
                <a:spcPct val="85000"/>
              </a:lnSpc>
              <a:buNone/>
              <a:defRPr sz="2800" b="0">
                <a:solidFill>
                  <a:schemeClr val="accent2"/>
                </a:solidFill>
                <a:latin typeface="+mj-lt"/>
              </a:defRPr>
            </a:lvl3pPr>
            <a:lvl4pPr marL="0" indent="0" algn="ctr">
              <a:lnSpc>
                <a:spcPct val="85000"/>
              </a:lnSpc>
              <a:buNone/>
              <a:defRPr sz="2800" b="0">
                <a:solidFill>
                  <a:schemeClr val="accent3"/>
                </a:solidFill>
              </a:defRPr>
            </a:lvl4pPr>
            <a:lvl5pPr marL="0" indent="0" algn="ctr">
              <a:lnSpc>
                <a:spcPct val="85000"/>
              </a:lnSpc>
              <a:buNone/>
              <a:defRPr sz="28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373451" y="6537675"/>
            <a:ext cx="3445099" cy="180000"/>
          </a:xfrm>
        </p:spPr>
        <p:txBody>
          <a:bodyPr/>
          <a:lstStyle/>
          <a:p>
            <a:pPr algn="ctr"/>
            <a:r>
              <a:rPr lang="en-US"/>
              <a:t>Copyright © 2019 Mars, Incorporated — Confidential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61114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06">
          <p15:clr>
            <a:srgbClr val="FBAE40"/>
          </p15:clr>
        </p15:guide>
      </p15:sldGuideLst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line with space for charts and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EE377E5-57F5-AB40-A917-7E6D215EE8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7217" y="755904"/>
            <a:ext cx="5797172" cy="985811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3200" b="0">
                <a:solidFill>
                  <a:schemeClr val="tx2"/>
                </a:solidFill>
              </a:defRPr>
            </a:lvl1pPr>
          </a:lstStyle>
          <a:p>
            <a:r>
              <a:rPr lang="en-US"/>
              <a:t>Headline goes here and can run onto two lines of text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868EEC09-28B9-5E43-AA91-20B02F17E0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7215" y="627482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51">
                <a:solidFill>
                  <a:srgbClr val="3C3C3C"/>
                </a:solidFill>
                <a:latin typeface="Centra No1 Book" pitchFamily="2" charset="77"/>
                <a:ea typeface="Centra No1 Book" pitchFamily="2" charset="77"/>
              </a:defRPr>
            </a:lvl1pPr>
          </a:lstStyle>
          <a:p>
            <a:r>
              <a:rPr lang="en-US"/>
              <a:t>Copyright © 2018 Mars, Incorporated | Confidential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9ECE60D-5C39-3F45-94CA-C405BC593F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38139" y="62748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3C3C3C"/>
                </a:solidFill>
                <a:latin typeface="Centra No1 Book" pitchFamily="2" charset="77"/>
                <a:ea typeface="Centra No1 Book" pitchFamily="2" charset="77"/>
              </a:defRPr>
            </a:lvl1pPr>
          </a:lstStyle>
          <a:p>
            <a:fld id="{C604B6CF-6ECF-F647-9B7F-8C00FC3E54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E5B0C0B-F5F2-C140-A83C-4B8A9FB14A57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287217" y="324522"/>
            <a:ext cx="3686907" cy="331527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  <a:lvl2pPr marL="457178" indent="0">
              <a:buNone/>
              <a:defRPr sz="2400">
                <a:solidFill>
                  <a:schemeClr val="bg1"/>
                </a:solidFill>
              </a:defRPr>
            </a:lvl2pPr>
            <a:lvl3pPr marL="914354" indent="0">
              <a:buNone/>
              <a:defRPr sz="2400">
                <a:solidFill>
                  <a:schemeClr val="bg1"/>
                </a:solidFill>
              </a:defRPr>
            </a:lvl3pPr>
            <a:lvl4pPr marL="1371532" indent="0">
              <a:buNone/>
              <a:defRPr sz="2400">
                <a:solidFill>
                  <a:schemeClr val="bg1"/>
                </a:solidFill>
              </a:defRPr>
            </a:lvl4pPr>
            <a:lvl5pPr marL="1828709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 can go here if needed</a:t>
            </a:r>
          </a:p>
        </p:txBody>
      </p:sp>
      <p:sp>
        <p:nvSpPr>
          <p:cNvPr id="6" name="Chart Placeholder 2">
            <a:extLst>
              <a:ext uri="{FF2B5EF4-FFF2-40B4-BE49-F238E27FC236}">
                <a16:creationId xmlns:a16="http://schemas.microsoft.com/office/drawing/2014/main" id="{96D6A189-3C5E-B445-8CDB-63A8B8E6B592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974733" y="2043612"/>
            <a:ext cx="4895899" cy="3460205"/>
          </a:xfrm>
        </p:spPr>
        <p:txBody>
          <a:bodyPr anchor="ctr"/>
          <a:lstStyle>
            <a:lvl1pPr marL="0" indent="0" algn="ctr">
              <a:buNone/>
              <a:defRPr sz="2667" b="0" i="0">
                <a:solidFill>
                  <a:schemeClr val="tx2"/>
                </a:solidFill>
                <a:latin typeface="Centra No1 Extrabold" pitchFamily="2" charset="77"/>
                <a:ea typeface="Centra No1 Extrabold" pitchFamily="2" charset="77"/>
              </a:defRPr>
            </a:lvl1pPr>
          </a:lstStyle>
          <a:p>
            <a:endParaRPr lang="en-US"/>
          </a:p>
        </p:txBody>
      </p:sp>
      <p:sp>
        <p:nvSpPr>
          <p:cNvPr id="8" name="Chart Placeholder 2">
            <a:extLst>
              <a:ext uri="{FF2B5EF4-FFF2-40B4-BE49-F238E27FC236}">
                <a16:creationId xmlns:a16="http://schemas.microsoft.com/office/drawing/2014/main" id="{60E2C8A8-4C1A-524C-8ADB-5D621C4F441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236544" y="2043612"/>
            <a:ext cx="4895899" cy="3460205"/>
          </a:xfrm>
        </p:spPr>
        <p:txBody>
          <a:bodyPr anchor="ctr"/>
          <a:lstStyle>
            <a:lvl1pPr marL="0" indent="0" algn="ctr">
              <a:buNone/>
              <a:defRPr sz="2667" b="0" i="0">
                <a:solidFill>
                  <a:schemeClr val="tx2"/>
                </a:solidFill>
                <a:latin typeface="Centra No1 Extrabold" pitchFamily="2" charset="77"/>
                <a:ea typeface="Centra No1 Extrabold" pitchFamily="2" charset="77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44661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133" y="365126"/>
            <a:ext cx="10515600" cy="593519"/>
          </a:xfrm>
        </p:spPr>
        <p:txBody>
          <a:bodyPr>
            <a:normAutofit/>
          </a:bodyPr>
          <a:lstStyle>
            <a:lvl1pPr>
              <a:defRPr sz="2400">
                <a:latin typeface="Futura Medium" charset="0"/>
                <a:ea typeface="Futura Medium" charset="0"/>
                <a:cs typeface="Futura Med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133" y="958645"/>
            <a:ext cx="10515600" cy="285955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Baskerville" charset="0"/>
                <a:ea typeface="Baskerville" charset="0"/>
                <a:cs typeface="Baskerville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1"/>
          </p:nvPr>
        </p:nvSpPr>
        <p:spPr>
          <a:xfrm>
            <a:off x="601133" y="6241845"/>
            <a:ext cx="10515600" cy="285955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Baskerville" charset="0"/>
                <a:ea typeface="Baskerville" charset="0"/>
                <a:cs typeface="Baskerville" charset="0"/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492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5.xml"/><Relationship Id="rId26" Type="http://schemas.openxmlformats.org/officeDocument/2006/relationships/slideLayout" Target="../slideLayouts/slideLayout63.xml"/><Relationship Id="rId3" Type="http://schemas.openxmlformats.org/officeDocument/2006/relationships/slideLayout" Target="../slideLayouts/slideLayout40.xml"/><Relationship Id="rId21" Type="http://schemas.openxmlformats.org/officeDocument/2006/relationships/slideLayout" Target="../slideLayouts/slideLayout58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4.xml"/><Relationship Id="rId25" Type="http://schemas.openxmlformats.org/officeDocument/2006/relationships/slideLayout" Target="../slideLayouts/slideLayout62.xml"/><Relationship Id="rId2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53.xml"/><Relationship Id="rId20" Type="http://schemas.openxmlformats.org/officeDocument/2006/relationships/slideLayout" Target="../slideLayouts/slideLayout57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24" Type="http://schemas.openxmlformats.org/officeDocument/2006/relationships/slideLayout" Target="../slideLayouts/slideLayout61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23" Type="http://schemas.openxmlformats.org/officeDocument/2006/relationships/slideLayout" Target="../slideLayouts/slideLayout60.xml"/><Relationship Id="rId28" Type="http://schemas.openxmlformats.org/officeDocument/2006/relationships/image" Target="../media/image4.emf"/><Relationship Id="rId10" Type="http://schemas.openxmlformats.org/officeDocument/2006/relationships/slideLayout" Target="../slideLayouts/slideLayout47.xml"/><Relationship Id="rId19" Type="http://schemas.openxmlformats.org/officeDocument/2006/relationships/slideLayout" Target="../slideLayouts/slideLayout56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Relationship Id="rId22" Type="http://schemas.openxmlformats.org/officeDocument/2006/relationships/slideLayout" Target="../slideLayouts/slideLayout59.xml"/><Relationship Id="rId27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6.xml"/><Relationship Id="rId18" Type="http://schemas.openxmlformats.org/officeDocument/2006/relationships/slideLayout" Target="../slideLayouts/slideLayout81.xml"/><Relationship Id="rId26" Type="http://schemas.openxmlformats.org/officeDocument/2006/relationships/slideLayout" Target="../slideLayouts/slideLayout89.xml"/><Relationship Id="rId3" Type="http://schemas.openxmlformats.org/officeDocument/2006/relationships/slideLayout" Target="../slideLayouts/slideLayout66.xml"/><Relationship Id="rId21" Type="http://schemas.openxmlformats.org/officeDocument/2006/relationships/slideLayout" Target="../slideLayouts/slideLayout84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17" Type="http://schemas.openxmlformats.org/officeDocument/2006/relationships/slideLayout" Target="../slideLayouts/slideLayout80.xml"/><Relationship Id="rId25" Type="http://schemas.openxmlformats.org/officeDocument/2006/relationships/slideLayout" Target="../slideLayouts/slideLayout88.xml"/><Relationship Id="rId2" Type="http://schemas.openxmlformats.org/officeDocument/2006/relationships/slideLayout" Target="../slideLayouts/slideLayout65.xml"/><Relationship Id="rId16" Type="http://schemas.openxmlformats.org/officeDocument/2006/relationships/slideLayout" Target="../slideLayouts/slideLayout79.xml"/><Relationship Id="rId20" Type="http://schemas.openxmlformats.org/officeDocument/2006/relationships/slideLayout" Target="../slideLayouts/slideLayout83.xml"/><Relationship Id="rId29" Type="http://schemas.openxmlformats.org/officeDocument/2006/relationships/slideLayout" Target="../slideLayouts/slideLayout92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24" Type="http://schemas.openxmlformats.org/officeDocument/2006/relationships/slideLayout" Target="../slideLayouts/slideLayout87.xml"/><Relationship Id="rId32" Type="http://schemas.openxmlformats.org/officeDocument/2006/relationships/theme" Target="../theme/theme3.xml"/><Relationship Id="rId5" Type="http://schemas.openxmlformats.org/officeDocument/2006/relationships/slideLayout" Target="../slideLayouts/slideLayout68.xml"/><Relationship Id="rId15" Type="http://schemas.openxmlformats.org/officeDocument/2006/relationships/slideLayout" Target="../slideLayouts/slideLayout78.xml"/><Relationship Id="rId23" Type="http://schemas.openxmlformats.org/officeDocument/2006/relationships/slideLayout" Target="../slideLayouts/slideLayout86.xml"/><Relationship Id="rId28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73.xml"/><Relationship Id="rId19" Type="http://schemas.openxmlformats.org/officeDocument/2006/relationships/slideLayout" Target="../slideLayouts/slideLayout82.xml"/><Relationship Id="rId31" Type="http://schemas.openxmlformats.org/officeDocument/2006/relationships/slideLayout" Target="../slideLayouts/slideLayout94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slideLayout" Target="../slideLayouts/slideLayout77.xml"/><Relationship Id="rId22" Type="http://schemas.openxmlformats.org/officeDocument/2006/relationships/slideLayout" Target="../slideLayouts/slideLayout85.xml"/><Relationship Id="rId27" Type="http://schemas.openxmlformats.org/officeDocument/2006/relationships/slideLayout" Target="../slideLayouts/slideLayout90.xml"/><Relationship Id="rId30" Type="http://schemas.openxmlformats.org/officeDocument/2006/relationships/slideLayout" Target="../slideLayouts/slideLayout9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 hidden="1"/>
          <p:cNvGrpSpPr/>
          <p:nvPr userDrawn="1"/>
        </p:nvGrpSpPr>
        <p:grpSpPr>
          <a:xfrm>
            <a:off x="500063" y="-209550"/>
            <a:ext cx="11191874" cy="108000"/>
            <a:chOff x="500063" y="-209550"/>
            <a:chExt cx="11191874" cy="476250"/>
          </a:xfrm>
        </p:grpSpPr>
        <p:cxnSp>
          <p:nvCxnSpPr>
            <p:cNvPr id="16" name="Straight Connector 15"/>
            <p:cNvCxnSpPr/>
            <p:nvPr userDrawn="1"/>
          </p:nvCxnSpPr>
          <p:spPr>
            <a:xfrm>
              <a:off x="500063" y="-209550"/>
              <a:ext cx="0" cy="47625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Group 18"/>
            <p:cNvGrpSpPr/>
            <p:nvPr userDrawn="1"/>
          </p:nvGrpSpPr>
          <p:grpSpPr>
            <a:xfrm>
              <a:off x="1376693" y="-209550"/>
              <a:ext cx="61119" cy="476250"/>
              <a:chOff x="1366837" y="-209550"/>
              <a:chExt cx="61119" cy="476250"/>
            </a:xfrm>
          </p:grpSpPr>
          <p:cxnSp>
            <p:nvCxnSpPr>
              <p:cNvPr id="17" name="Straight Connector 16"/>
              <p:cNvCxnSpPr/>
              <p:nvPr userDrawn="1"/>
            </p:nvCxnSpPr>
            <p:spPr>
              <a:xfrm>
                <a:off x="1366837" y="-209550"/>
                <a:ext cx="0" cy="47625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 userDrawn="1"/>
            </p:nvCxnSpPr>
            <p:spPr>
              <a:xfrm>
                <a:off x="1427956" y="-209550"/>
                <a:ext cx="0" cy="47625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19"/>
            <p:cNvGrpSpPr/>
            <p:nvPr userDrawn="1"/>
          </p:nvGrpSpPr>
          <p:grpSpPr>
            <a:xfrm>
              <a:off x="2314442" y="-209550"/>
              <a:ext cx="61119" cy="476250"/>
              <a:chOff x="1366837" y="-209550"/>
              <a:chExt cx="61119" cy="476250"/>
            </a:xfrm>
          </p:grpSpPr>
          <p:cxnSp>
            <p:nvCxnSpPr>
              <p:cNvPr id="21" name="Straight Connector 20"/>
              <p:cNvCxnSpPr/>
              <p:nvPr userDrawn="1"/>
            </p:nvCxnSpPr>
            <p:spPr>
              <a:xfrm>
                <a:off x="1366837" y="-209550"/>
                <a:ext cx="0" cy="47625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 userDrawn="1"/>
            </p:nvCxnSpPr>
            <p:spPr>
              <a:xfrm>
                <a:off x="1427956" y="-209550"/>
                <a:ext cx="0" cy="47625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2"/>
            <p:cNvGrpSpPr/>
            <p:nvPr userDrawn="1"/>
          </p:nvGrpSpPr>
          <p:grpSpPr>
            <a:xfrm>
              <a:off x="3252191" y="-209550"/>
              <a:ext cx="61119" cy="476250"/>
              <a:chOff x="1366837" y="-209550"/>
              <a:chExt cx="61119" cy="476250"/>
            </a:xfrm>
          </p:grpSpPr>
          <p:cxnSp>
            <p:nvCxnSpPr>
              <p:cNvPr id="24" name="Straight Connector 23"/>
              <p:cNvCxnSpPr/>
              <p:nvPr userDrawn="1"/>
            </p:nvCxnSpPr>
            <p:spPr>
              <a:xfrm>
                <a:off x="1366837" y="-209550"/>
                <a:ext cx="0" cy="47625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 userDrawn="1"/>
            </p:nvCxnSpPr>
            <p:spPr>
              <a:xfrm>
                <a:off x="1427956" y="-209550"/>
                <a:ext cx="0" cy="47625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/>
            <p:cNvGrpSpPr/>
            <p:nvPr userDrawn="1"/>
          </p:nvGrpSpPr>
          <p:grpSpPr>
            <a:xfrm>
              <a:off x="4189940" y="-209550"/>
              <a:ext cx="61119" cy="476250"/>
              <a:chOff x="1366837" y="-209550"/>
              <a:chExt cx="61119" cy="476250"/>
            </a:xfrm>
          </p:grpSpPr>
          <p:cxnSp>
            <p:nvCxnSpPr>
              <p:cNvPr id="27" name="Straight Connector 26"/>
              <p:cNvCxnSpPr/>
              <p:nvPr userDrawn="1"/>
            </p:nvCxnSpPr>
            <p:spPr>
              <a:xfrm>
                <a:off x="1366837" y="-209550"/>
                <a:ext cx="0" cy="47625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 userDrawn="1"/>
            </p:nvCxnSpPr>
            <p:spPr>
              <a:xfrm>
                <a:off x="1427956" y="-209550"/>
                <a:ext cx="0" cy="47625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Group 28"/>
            <p:cNvGrpSpPr/>
            <p:nvPr userDrawn="1"/>
          </p:nvGrpSpPr>
          <p:grpSpPr>
            <a:xfrm>
              <a:off x="5127689" y="-209550"/>
              <a:ext cx="61119" cy="476250"/>
              <a:chOff x="1366837" y="-209550"/>
              <a:chExt cx="61119" cy="476250"/>
            </a:xfrm>
          </p:grpSpPr>
          <p:cxnSp>
            <p:nvCxnSpPr>
              <p:cNvPr id="30" name="Straight Connector 29"/>
              <p:cNvCxnSpPr/>
              <p:nvPr userDrawn="1"/>
            </p:nvCxnSpPr>
            <p:spPr>
              <a:xfrm>
                <a:off x="1366837" y="-209550"/>
                <a:ext cx="0" cy="47625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 userDrawn="1"/>
            </p:nvCxnSpPr>
            <p:spPr>
              <a:xfrm>
                <a:off x="1427956" y="-209550"/>
                <a:ext cx="0" cy="47625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Group 31"/>
            <p:cNvGrpSpPr/>
            <p:nvPr userDrawn="1"/>
          </p:nvGrpSpPr>
          <p:grpSpPr>
            <a:xfrm>
              <a:off x="6065438" y="-209550"/>
              <a:ext cx="61119" cy="476250"/>
              <a:chOff x="1366837" y="-209550"/>
              <a:chExt cx="61119" cy="476250"/>
            </a:xfrm>
          </p:grpSpPr>
          <p:cxnSp>
            <p:nvCxnSpPr>
              <p:cNvPr id="33" name="Straight Connector 32"/>
              <p:cNvCxnSpPr/>
              <p:nvPr userDrawn="1"/>
            </p:nvCxnSpPr>
            <p:spPr>
              <a:xfrm>
                <a:off x="1366837" y="-209550"/>
                <a:ext cx="0" cy="47625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 userDrawn="1"/>
            </p:nvCxnSpPr>
            <p:spPr>
              <a:xfrm>
                <a:off x="1427956" y="-209550"/>
                <a:ext cx="0" cy="47625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oup 34"/>
            <p:cNvGrpSpPr/>
            <p:nvPr userDrawn="1"/>
          </p:nvGrpSpPr>
          <p:grpSpPr>
            <a:xfrm>
              <a:off x="7003187" y="-209550"/>
              <a:ext cx="61119" cy="476250"/>
              <a:chOff x="1366837" y="-209550"/>
              <a:chExt cx="61119" cy="476250"/>
            </a:xfrm>
          </p:grpSpPr>
          <p:cxnSp>
            <p:nvCxnSpPr>
              <p:cNvPr id="36" name="Straight Connector 35"/>
              <p:cNvCxnSpPr/>
              <p:nvPr userDrawn="1"/>
            </p:nvCxnSpPr>
            <p:spPr>
              <a:xfrm>
                <a:off x="1366837" y="-209550"/>
                <a:ext cx="0" cy="47625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 userDrawn="1"/>
            </p:nvCxnSpPr>
            <p:spPr>
              <a:xfrm>
                <a:off x="1427956" y="-209550"/>
                <a:ext cx="0" cy="47625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oup 37"/>
            <p:cNvGrpSpPr/>
            <p:nvPr userDrawn="1"/>
          </p:nvGrpSpPr>
          <p:grpSpPr>
            <a:xfrm>
              <a:off x="7940936" y="-209550"/>
              <a:ext cx="61119" cy="476250"/>
              <a:chOff x="1366837" y="-209550"/>
              <a:chExt cx="61119" cy="476250"/>
            </a:xfrm>
          </p:grpSpPr>
          <p:cxnSp>
            <p:nvCxnSpPr>
              <p:cNvPr id="39" name="Straight Connector 38"/>
              <p:cNvCxnSpPr/>
              <p:nvPr userDrawn="1"/>
            </p:nvCxnSpPr>
            <p:spPr>
              <a:xfrm>
                <a:off x="1366837" y="-209550"/>
                <a:ext cx="0" cy="47625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 userDrawn="1"/>
            </p:nvCxnSpPr>
            <p:spPr>
              <a:xfrm>
                <a:off x="1427956" y="-209550"/>
                <a:ext cx="0" cy="47625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" name="Group 40"/>
            <p:cNvGrpSpPr/>
            <p:nvPr userDrawn="1"/>
          </p:nvGrpSpPr>
          <p:grpSpPr>
            <a:xfrm>
              <a:off x="8878685" y="-209550"/>
              <a:ext cx="61119" cy="476250"/>
              <a:chOff x="1366837" y="-209550"/>
              <a:chExt cx="61119" cy="476250"/>
            </a:xfrm>
          </p:grpSpPr>
          <p:cxnSp>
            <p:nvCxnSpPr>
              <p:cNvPr id="42" name="Straight Connector 41"/>
              <p:cNvCxnSpPr/>
              <p:nvPr userDrawn="1"/>
            </p:nvCxnSpPr>
            <p:spPr>
              <a:xfrm>
                <a:off x="1366837" y="-209550"/>
                <a:ext cx="0" cy="47625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 userDrawn="1"/>
            </p:nvCxnSpPr>
            <p:spPr>
              <a:xfrm>
                <a:off x="1427956" y="-209550"/>
                <a:ext cx="0" cy="47625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" name="Group 43"/>
            <p:cNvGrpSpPr/>
            <p:nvPr userDrawn="1"/>
          </p:nvGrpSpPr>
          <p:grpSpPr>
            <a:xfrm>
              <a:off x="9816434" y="-209550"/>
              <a:ext cx="61119" cy="476250"/>
              <a:chOff x="1366837" y="-209550"/>
              <a:chExt cx="61119" cy="476250"/>
            </a:xfrm>
          </p:grpSpPr>
          <p:cxnSp>
            <p:nvCxnSpPr>
              <p:cNvPr id="45" name="Straight Connector 44"/>
              <p:cNvCxnSpPr/>
              <p:nvPr userDrawn="1"/>
            </p:nvCxnSpPr>
            <p:spPr>
              <a:xfrm>
                <a:off x="1366837" y="-209550"/>
                <a:ext cx="0" cy="47625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 userDrawn="1"/>
            </p:nvCxnSpPr>
            <p:spPr>
              <a:xfrm>
                <a:off x="1427956" y="-209550"/>
                <a:ext cx="0" cy="47625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Group 46"/>
            <p:cNvGrpSpPr/>
            <p:nvPr userDrawn="1"/>
          </p:nvGrpSpPr>
          <p:grpSpPr>
            <a:xfrm>
              <a:off x="10754183" y="-209550"/>
              <a:ext cx="61119" cy="476250"/>
              <a:chOff x="1366837" y="-209550"/>
              <a:chExt cx="61119" cy="476250"/>
            </a:xfrm>
          </p:grpSpPr>
          <p:cxnSp>
            <p:nvCxnSpPr>
              <p:cNvPr id="48" name="Straight Connector 47"/>
              <p:cNvCxnSpPr/>
              <p:nvPr userDrawn="1"/>
            </p:nvCxnSpPr>
            <p:spPr>
              <a:xfrm>
                <a:off x="1366837" y="-209550"/>
                <a:ext cx="0" cy="47625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 userDrawn="1"/>
            </p:nvCxnSpPr>
            <p:spPr>
              <a:xfrm>
                <a:off x="1427956" y="-209550"/>
                <a:ext cx="0" cy="47625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1" name="Straight Connector 50"/>
            <p:cNvCxnSpPr/>
            <p:nvPr userDrawn="1"/>
          </p:nvCxnSpPr>
          <p:spPr>
            <a:xfrm>
              <a:off x="11691937" y="-209550"/>
              <a:ext cx="0" cy="47625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7989" y="320400"/>
            <a:ext cx="11376024" cy="86692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9" y="1296000"/>
            <a:ext cx="11376024" cy="49031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Freeform 5"/>
          <p:cNvSpPr>
            <a:spLocks noEditPoints="1"/>
          </p:cNvSpPr>
          <p:nvPr userDrawn="1"/>
        </p:nvSpPr>
        <p:spPr bwMode="auto">
          <a:xfrm>
            <a:off x="407988" y="6462760"/>
            <a:ext cx="709613" cy="200025"/>
          </a:xfrm>
          <a:custGeom>
            <a:avLst/>
            <a:gdLst>
              <a:gd name="T0" fmla="*/ 8081 w 20873"/>
              <a:gd name="T1" fmla="*/ 152 h 5902"/>
              <a:gd name="T2" fmla="*/ 6910 w 20873"/>
              <a:gd name="T3" fmla="*/ 5803 h 5902"/>
              <a:gd name="T4" fmla="*/ 9110 w 20873"/>
              <a:gd name="T5" fmla="*/ 5146 h 5902"/>
              <a:gd name="T6" fmla="*/ 10887 w 20873"/>
              <a:gd name="T7" fmla="*/ 5803 h 5902"/>
              <a:gd name="T8" fmla="*/ 8257 w 20873"/>
              <a:gd name="T9" fmla="*/ 11 h 5902"/>
              <a:gd name="T10" fmla="*/ 8142 w 20873"/>
              <a:gd name="T11" fmla="*/ 2773 h 5902"/>
              <a:gd name="T12" fmla="*/ 7585 w 20873"/>
              <a:gd name="T13" fmla="*/ 4144 h 5902"/>
              <a:gd name="T14" fmla="*/ 15441 w 20873"/>
              <a:gd name="T15" fmla="*/ 1786 h 5902"/>
              <a:gd name="T16" fmla="*/ 13224 w 20873"/>
              <a:gd name="T17" fmla="*/ 97 h 5902"/>
              <a:gd name="T18" fmla="*/ 11378 w 20873"/>
              <a:gd name="T19" fmla="*/ 5803 h 5902"/>
              <a:gd name="T20" fmla="*/ 12742 w 20873"/>
              <a:gd name="T21" fmla="*/ 3679 h 5902"/>
              <a:gd name="T22" fmla="*/ 14050 w 20873"/>
              <a:gd name="T23" fmla="*/ 4317 h 5902"/>
              <a:gd name="T24" fmla="*/ 15999 w 20873"/>
              <a:gd name="T25" fmla="*/ 5803 h 5902"/>
              <a:gd name="T26" fmla="*/ 14666 w 20873"/>
              <a:gd name="T27" fmla="*/ 3172 h 5902"/>
              <a:gd name="T28" fmla="*/ 13033 w 20873"/>
              <a:gd name="T29" fmla="*/ 2639 h 5902"/>
              <a:gd name="T30" fmla="*/ 12742 w 20873"/>
              <a:gd name="T31" fmla="*/ 1118 h 5902"/>
              <a:gd name="T32" fmla="*/ 13793 w 20873"/>
              <a:gd name="T33" fmla="*/ 1284 h 5902"/>
              <a:gd name="T34" fmla="*/ 13794 w 20873"/>
              <a:gd name="T35" fmla="*/ 2472 h 5902"/>
              <a:gd name="T36" fmla="*/ 250 w 20873"/>
              <a:gd name="T37" fmla="*/ 197 h 5902"/>
              <a:gd name="T38" fmla="*/ 0 w 20873"/>
              <a:gd name="T39" fmla="*/ 5803 h 5902"/>
              <a:gd name="T40" fmla="*/ 1191 w 20873"/>
              <a:gd name="T41" fmla="*/ 3066 h 5902"/>
              <a:gd name="T42" fmla="*/ 3944 w 20873"/>
              <a:gd name="T43" fmla="*/ 3066 h 5902"/>
              <a:gd name="T44" fmla="*/ 5135 w 20873"/>
              <a:gd name="T45" fmla="*/ 5803 h 5902"/>
              <a:gd name="T46" fmla="*/ 4885 w 20873"/>
              <a:gd name="T47" fmla="*/ 197 h 5902"/>
              <a:gd name="T48" fmla="*/ 20246 w 20873"/>
              <a:gd name="T49" fmla="*/ 2956 h 5902"/>
              <a:gd name="T50" fmla="*/ 17923 w 20873"/>
              <a:gd name="T51" fmla="*/ 1423 h 5902"/>
              <a:gd name="T52" fmla="*/ 19738 w 20873"/>
              <a:gd name="T53" fmla="*/ 1597 h 5902"/>
              <a:gd name="T54" fmla="*/ 18553 w 20873"/>
              <a:gd name="T55" fmla="*/ 0 h 5902"/>
              <a:gd name="T56" fmla="*/ 16806 w 20873"/>
              <a:gd name="T57" fmla="*/ 2634 h 5902"/>
              <a:gd name="T58" fmla="*/ 19231 w 20873"/>
              <a:gd name="T59" fmla="*/ 4464 h 5902"/>
              <a:gd name="T60" fmla="*/ 17141 w 20873"/>
              <a:gd name="T61" fmla="*/ 4160 h 5902"/>
              <a:gd name="T62" fmla="*/ 18573 w 20873"/>
              <a:gd name="T63" fmla="*/ 5902 h 5902"/>
              <a:gd name="T64" fmla="*/ 20246 w 20873"/>
              <a:gd name="T65" fmla="*/ 2956 h 59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0873" h="5902">
                <a:moveTo>
                  <a:pt x="8257" y="11"/>
                </a:moveTo>
                <a:cubicBezTo>
                  <a:pt x="8160" y="11"/>
                  <a:pt x="8117" y="69"/>
                  <a:pt x="8081" y="152"/>
                </a:cubicBezTo>
                <a:cubicBezTo>
                  <a:pt x="5817" y="5389"/>
                  <a:pt x="5627" y="5803"/>
                  <a:pt x="5627" y="5803"/>
                </a:cubicBezTo>
                <a:cubicBezTo>
                  <a:pt x="6910" y="5803"/>
                  <a:pt x="6910" y="5803"/>
                  <a:pt x="6910" y="5803"/>
                </a:cubicBezTo>
                <a:cubicBezTo>
                  <a:pt x="7177" y="5146"/>
                  <a:pt x="7177" y="5146"/>
                  <a:pt x="7177" y="5146"/>
                </a:cubicBezTo>
                <a:cubicBezTo>
                  <a:pt x="9110" y="5146"/>
                  <a:pt x="9110" y="5146"/>
                  <a:pt x="9110" y="5146"/>
                </a:cubicBezTo>
                <a:cubicBezTo>
                  <a:pt x="9378" y="5803"/>
                  <a:pt x="9378" y="5803"/>
                  <a:pt x="9378" y="5803"/>
                </a:cubicBezTo>
                <a:cubicBezTo>
                  <a:pt x="10887" y="5803"/>
                  <a:pt x="10887" y="5803"/>
                  <a:pt x="10887" y="5803"/>
                </a:cubicBezTo>
                <a:cubicBezTo>
                  <a:pt x="10887" y="5803"/>
                  <a:pt x="10758" y="5534"/>
                  <a:pt x="8433" y="152"/>
                </a:cubicBezTo>
                <a:cubicBezTo>
                  <a:pt x="8397" y="69"/>
                  <a:pt x="8354" y="11"/>
                  <a:pt x="8257" y="11"/>
                </a:cubicBezTo>
                <a:moveTo>
                  <a:pt x="7585" y="4144"/>
                </a:moveTo>
                <a:cubicBezTo>
                  <a:pt x="8142" y="2773"/>
                  <a:pt x="8142" y="2773"/>
                  <a:pt x="8142" y="2773"/>
                </a:cubicBezTo>
                <a:cubicBezTo>
                  <a:pt x="8701" y="4144"/>
                  <a:pt x="8701" y="4144"/>
                  <a:pt x="8701" y="4144"/>
                </a:cubicBezTo>
                <a:lnTo>
                  <a:pt x="7585" y="4144"/>
                </a:lnTo>
                <a:close/>
                <a:moveTo>
                  <a:pt x="14666" y="3172"/>
                </a:moveTo>
                <a:cubicBezTo>
                  <a:pt x="15107" y="2908"/>
                  <a:pt x="15441" y="2447"/>
                  <a:pt x="15441" y="1786"/>
                </a:cubicBezTo>
                <a:cubicBezTo>
                  <a:pt x="15441" y="1267"/>
                  <a:pt x="15234" y="839"/>
                  <a:pt x="14874" y="550"/>
                </a:cubicBezTo>
                <a:cubicBezTo>
                  <a:pt x="14509" y="256"/>
                  <a:pt x="14087" y="97"/>
                  <a:pt x="13224" y="97"/>
                </a:cubicBezTo>
                <a:cubicBezTo>
                  <a:pt x="11378" y="97"/>
                  <a:pt x="11378" y="97"/>
                  <a:pt x="11378" y="97"/>
                </a:cubicBezTo>
                <a:cubicBezTo>
                  <a:pt x="11378" y="5803"/>
                  <a:pt x="11378" y="5803"/>
                  <a:pt x="11378" y="5803"/>
                </a:cubicBezTo>
                <a:cubicBezTo>
                  <a:pt x="12742" y="5803"/>
                  <a:pt x="12742" y="5803"/>
                  <a:pt x="12742" y="5803"/>
                </a:cubicBezTo>
                <a:cubicBezTo>
                  <a:pt x="12742" y="3679"/>
                  <a:pt x="12742" y="3679"/>
                  <a:pt x="12742" y="3679"/>
                </a:cubicBezTo>
                <a:cubicBezTo>
                  <a:pt x="13165" y="3679"/>
                  <a:pt x="13165" y="3679"/>
                  <a:pt x="13165" y="3679"/>
                </a:cubicBezTo>
                <a:cubicBezTo>
                  <a:pt x="13625" y="3679"/>
                  <a:pt x="13857" y="3854"/>
                  <a:pt x="14050" y="4317"/>
                </a:cubicBezTo>
                <a:cubicBezTo>
                  <a:pt x="14213" y="4709"/>
                  <a:pt x="14328" y="5174"/>
                  <a:pt x="14478" y="5803"/>
                </a:cubicBezTo>
                <a:cubicBezTo>
                  <a:pt x="15999" y="5803"/>
                  <a:pt x="15999" y="5803"/>
                  <a:pt x="15999" y="5803"/>
                </a:cubicBezTo>
                <a:cubicBezTo>
                  <a:pt x="15783" y="5156"/>
                  <a:pt x="15675" y="4850"/>
                  <a:pt x="15513" y="4394"/>
                </a:cubicBezTo>
                <a:cubicBezTo>
                  <a:pt x="15291" y="3770"/>
                  <a:pt x="15022" y="3386"/>
                  <a:pt x="14666" y="3172"/>
                </a:cubicBezTo>
                <a:moveTo>
                  <a:pt x="13794" y="2472"/>
                </a:moveTo>
                <a:cubicBezTo>
                  <a:pt x="13629" y="2599"/>
                  <a:pt x="13416" y="2639"/>
                  <a:pt x="13033" y="2639"/>
                </a:cubicBezTo>
                <a:cubicBezTo>
                  <a:pt x="12742" y="2639"/>
                  <a:pt x="12742" y="2639"/>
                  <a:pt x="12742" y="2639"/>
                </a:cubicBezTo>
                <a:cubicBezTo>
                  <a:pt x="12742" y="2639"/>
                  <a:pt x="12739" y="1118"/>
                  <a:pt x="12742" y="1118"/>
                </a:cubicBezTo>
                <a:cubicBezTo>
                  <a:pt x="13033" y="1118"/>
                  <a:pt x="13033" y="1118"/>
                  <a:pt x="13033" y="1118"/>
                </a:cubicBezTo>
                <a:cubicBezTo>
                  <a:pt x="13433" y="1118"/>
                  <a:pt x="13632" y="1162"/>
                  <a:pt x="13793" y="1284"/>
                </a:cubicBezTo>
                <a:cubicBezTo>
                  <a:pt x="13977" y="1424"/>
                  <a:pt x="14059" y="1634"/>
                  <a:pt x="14059" y="1877"/>
                </a:cubicBezTo>
                <a:cubicBezTo>
                  <a:pt x="14059" y="2142"/>
                  <a:pt x="13967" y="2337"/>
                  <a:pt x="13794" y="2472"/>
                </a:cubicBezTo>
                <a:moveTo>
                  <a:pt x="2567" y="2515"/>
                </a:moveTo>
                <a:cubicBezTo>
                  <a:pt x="250" y="197"/>
                  <a:pt x="250" y="197"/>
                  <a:pt x="250" y="197"/>
                </a:cubicBezTo>
                <a:cubicBezTo>
                  <a:pt x="180" y="128"/>
                  <a:pt x="110" y="79"/>
                  <a:pt x="0" y="79"/>
                </a:cubicBezTo>
                <a:cubicBezTo>
                  <a:pt x="0" y="5803"/>
                  <a:pt x="0" y="5803"/>
                  <a:pt x="0" y="5803"/>
                </a:cubicBezTo>
                <a:cubicBezTo>
                  <a:pt x="1191" y="5803"/>
                  <a:pt x="1191" y="5803"/>
                  <a:pt x="1191" y="5803"/>
                </a:cubicBezTo>
                <a:cubicBezTo>
                  <a:pt x="1191" y="3066"/>
                  <a:pt x="1191" y="3066"/>
                  <a:pt x="1191" y="3066"/>
                </a:cubicBezTo>
                <a:cubicBezTo>
                  <a:pt x="2567" y="4442"/>
                  <a:pt x="2567" y="4442"/>
                  <a:pt x="2567" y="4442"/>
                </a:cubicBezTo>
                <a:cubicBezTo>
                  <a:pt x="3944" y="3066"/>
                  <a:pt x="3944" y="3066"/>
                  <a:pt x="3944" y="3066"/>
                </a:cubicBezTo>
                <a:cubicBezTo>
                  <a:pt x="3944" y="5803"/>
                  <a:pt x="3944" y="5803"/>
                  <a:pt x="3944" y="5803"/>
                </a:cubicBezTo>
                <a:cubicBezTo>
                  <a:pt x="5135" y="5803"/>
                  <a:pt x="5135" y="5803"/>
                  <a:pt x="5135" y="5803"/>
                </a:cubicBezTo>
                <a:cubicBezTo>
                  <a:pt x="5135" y="79"/>
                  <a:pt x="5135" y="79"/>
                  <a:pt x="5135" y="79"/>
                </a:cubicBezTo>
                <a:cubicBezTo>
                  <a:pt x="5025" y="79"/>
                  <a:pt x="4955" y="128"/>
                  <a:pt x="4885" y="197"/>
                </a:cubicBezTo>
                <a:lnTo>
                  <a:pt x="2567" y="2515"/>
                </a:lnTo>
                <a:close/>
                <a:moveTo>
                  <a:pt x="20246" y="2956"/>
                </a:moveTo>
                <a:cubicBezTo>
                  <a:pt x="19638" y="2378"/>
                  <a:pt x="18535" y="2279"/>
                  <a:pt x="18099" y="1939"/>
                </a:cubicBezTo>
                <a:cubicBezTo>
                  <a:pt x="17928" y="1806"/>
                  <a:pt x="17867" y="1610"/>
                  <a:pt x="17923" y="1423"/>
                </a:cubicBezTo>
                <a:cubicBezTo>
                  <a:pt x="17992" y="1191"/>
                  <a:pt x="18223" y="1039"/>
                  <a:pt x="18562" y="1039"/>
                </a:cubicBezTo>
                <a:cubicBezTo>
                  <a:pt x="19029" y="1039"/>
                  <a:pt x="19448" y="1252"/>
                  <a:pt x="19738" y="1597"/>
                </a:cubicBezTo>
                <a:cubicBezTo>
                  <a:pt x="20517" y="782"/>
                  <a:pt x="20517" y="782"/>
                  <a:pt x="20517" y="782"/>
                </a:cubicBezTo>
                <a:cubicBezTo>
                  <a:pt x="20058" y="294"/>
                  <a:pt x="19325" y="0"/>
                  <a:pt x="18553" y="0"/>
                </a:cubicBezTo>
                <a:cubicBezTo>
                  <a:pt x="17653" y="0"/>
                  <a:pt x="16974" y="435"/>
                  <a:pt x="16671" y="1129"/>
                </a:cubicBezTo>
                <a:cubicBezTo>
                  <a:pt x="16436" y="1668"/>
                  <a:pt x="16517" y="2230"/>
                  <a:pt x="16806" y="2634"/>
                </a:cubicBezTo>
                <a:cubicBezTo>
                  <a:pt x="17365" y="3416"/>
                  <a:pt x="18545" y="3440"/>
                  <a:pt x="19056" y="3841"/>
                </a:cubicBezTo>
                <a:cubicBezTo>
                  <a:pt x="19238" y="3984"/>
                  <a:pt x="19340" y="4215"/>
                  <a:pt x="19231" y="4464"/>
                </a:cubicBezTo>
                <a:cubicBezTo>
                  <a:pt x="19137" y="4682"/>
                  <a:pt x="18900" y="4830"/>
                  <a:pt x="18512" y="4840"/>
                </a:cubicBezTo>
                <a:cubicBezTo>
                  <a:pt x="17974" y="4853"/>
                  <a:pt x="17494" y="4601"/>
                  <a:pt x="17141" y="4160"/>
                </a:cubicBezTo>
                <a:cubicBezTo>
                  <a:pt x="16361" y="4976"/>
                  <a:pt x="16361" y="4976"/>
                  <a:pt x="16361" y="4976"/>
                </a:cubicBezTo>
                <a:cubicBezTo>
                  <a:pt x="16877" y="5601"/>
                  <a:pt x="17645" y="5902"/>
                  <a:pt x="18573" y="5902"/>
                </a:cubicBezTo>
                <a:cubicBezTo>
                  <a:pt x="19475" y="5902"/>
                  <a:pt x="20267" y="5551"/>
                  <a:pt x="20590" y="4803"/>
                </a:cubicBezTo>
                <a:cubicBezTo>
                  <a:pt x="20873" y="4149"/>
                  <a:pt x="20771" y="3454"/>
                  <a:pt x="20246" y="295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/>
          </a:p>
        </p:txBody>
      </p:sp>
      <p:sp>
        <p:nvSpPr>
          <p:cNvPr id="5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17250" y="6537675"/>
            <a:ext cx="766763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C3ACAB3-CA36-4966-8A1D-076772D39D8D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55" name="Date Placeholder 3"/>
          <p:cNvSpPr txBox="1">
            <a:spLocks/>
          </p:cNvSpPr>
          <p:nvPr userDrawn="1"/>
        </p:nvSpPr>
        <p:spPr>
          <a:xfrm>
            <a:off x="5280637" y="6670189"/>
            <a:ext cx="3445099" cy="180000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noProof="0" dirty="0">
                <a:latin typeface="+mn-lt"/>
              </a:rPr>
              <a:t>Copyright © 2021 Mars, Incorporated — Confidential</a:t>
            </a:r>
          </a:p>
        </p:txBody>
      </p:sp>
    </p:spTree>
    <p:extLst>
      <p:ext uri="{BB962C8B-B14F-4D97-AF65-F5344CB8AC3E}">
        <p14:creationId xmlns:p14="http://schemas.microsoft.com/office/powerpoint/2010/main" val="1178694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</p:sldLayoutIdLst>
  <p:hf hdr="0" ftr="0" dt="0"/>
  <p:txStyles>
    <p:titleStyle>
      <a:lvl1pPr algn="l" defTabSz="914400" rtl="0" eaLnBrk="1" latinLnBrk="0" hangingPunct="1">
        <a:lnSpc>
          <a:spcPct val="83000"/>
        </a:lnSpc>
        <a:spcBef>
          <a:spcPct val="0"/>
        </a:spcBef>
        <a:buNone/>
        <a:defRPr sz="3000" b="0" i="0" kern="1200">
          <a:solidFill>
            <a:schemeClr val="tx2"/>
          </a:solidFill>
          <a:latin typeface="+mj-lt"/>
          <a:ea typeface="Mars Centra Extrabold" pitchFamily="2" charset="0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None/>
        <a:defRPr sz="2400" b="1" kern="1200" spc="0" baseline="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1200"/>
        </a:spcBef>
        <a:buClr>
          <a:schemeClr val="accent2"/>
        </a:buClr>
        <a:buFont typeface="Arial" panose="020B0604020202020204" pitchFamily="34" charset="0"/>
        <a:buNone/>
        <a:defRPr sz="2400" kern="1200" spc="0">
          <a:solidFill>
            <a:schemeClr val="tx1"/>
          </a:solidFill>
          <a:latin typeface="+mn-lt"/>
          <a:ea typeface="+mn-ea"/>
          <a:cs typeface="+mn-cs"/>
        </a:defRPr>
      </a:lvl2pPr>
      <a:lvl3pPr marL="273050" indent="-273050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SzPct val="100000"/>
        <a:buFont typeface="Arial" panose="020B0604020202020204" pitchFamily="34" charset="0"/>
        <a:buChar char="•"/>
        <a:defRPr sz="2400" kern="1200" spc="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271463" algn="l" defTabSz="914400" rtl="0" eaLnBrk="1" latinLnBrk="0" hangingPunct="1">
        <a:lnSpc>
          <a:spcPct val="90000"/>
        </a:lnSpc>
        <a:spcBef>
          <a:spcPts val="400"/>
        </a:spcBef>
        <a:buClr>
          <a:schemeClr val="accent2"/>
        </a:buClr>
        <a:buFont typeface="Mars Centra" pitchFamily="2" charset="0"/>
        <a:buChar char="–"/>
        <a:defRPr sz="2000" kern="1200" spc="0">
          <a:solidFill>
            <a:schemeClr val="tx1"/>
          </a:solidFill>
          <a:latin typeface="+mn-lt"/>
          <a:ea typeface="+mn-ea"/>
          <a:cs typeface="+mn-cs"/>
        </a:defRPr>
      </a:lvl4pPr>
      <a:lvl5pPr marL="719138" indent="-180975" algn="l" defTabSz="914400" rtl="0" eaLnBrk="1" latinLnBrk="0" hangingPunct="1">
        <a:lnSpc>
          <a:spcPct val="90000"/>
        </a:lnSpc>
        <a:spcBef>
          <a:spcPts val="200"/>
        </a:spcBef>
        <a:spcAft>
          <a:spcPts val="300"/>
        </a:spcAft>
        <a:buClr>
          <a:schemeClr val="tx2"/>
        </a:buClr>
        <a:buFont typeface="Mars Centra" pitchFamily="2" charset="0"/>
        <a:buChar char="•"/>
        <a:defRPr sz="1800" kern="1200" spc="0">
          <a:solidFill>
            <a:schemeClr val="tx1"/>
          </a:solidFill>
          <a:latin typeface="+mn-lt"/>
          <a:ea typeface="+mn-ea"/>
          <a:cs typeface="+mn-cs"/>
        </a:defRPr>
      </a:lvl5pPr>
      <a:lvl6pPr marL="893763" indent="-179388" algn="l" defTabSz="914400" rtl="0" eaLnBrk="1" latinLnBrk="0" hangingPunct="1">
        <a:lnSpc>
          <a:spcPct val="90000"/>
        </a:lnSpc>
        <a:spcBef>
          <a:spcPts val="500"/>
        </a:spcBef>
        <a:buFont typeface="Mars Centra" pitchFamily="2" charset="0"/>
        <a:buChar char="•"/>
        <a:tabLst>
          <a:tab pos="893763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071563" indent="-177800" algn="l" defTabSz="914400" rtl="0" eaLnBrk="1" latinLnBrk="0" hangingPunct="1">
        <a:lnSpc>
          <a:spcPct val="90000"/>
        </a:lnSpc>
        <a:spcBef>
          <a:spcPts val="500"/>
        </a:spcBef>
        <a:buFont typeface="Mars Centra" pitchFamily="2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1250950" indent="-179388" algn="l" defTabSz="914400" rtl="0" eaLnBrk="1" latinLnBrk="0" hangingPunct="1">
        <a:lnSpc>
          <a:spcPct val="90000"/>
        </a:lnSpc>
        <a:spcBef>
          <a:spcPts val="500"/>
        </a:spcBef>
        <a:buFont typeface="Mars Centra" pitchFamily="2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1439863" indent="-188913" algn="l" defTabSz="914400" rtl="0" eaLnBrk="1" latinLnBrk="0" hangingPunct="1">
        <a:lnSpc>
          <a:spcPct val="90000"/>
        </a:lnSpc>
        <a:spcBef>
          <a:spcPts val="500"/>
        </a:spcBef>
        <a:buFont typeface="Mars Centra" pitchFamily="2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21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257">
          <p15:clr>
            <a:srgbClr val="F26B43"/>
          </p15:clr>
        </p15:guide>
        <p15:guide id="4" pos="7423">
          <p15:clr>
            <a:srgbClr val="F26B43"/>
          </p15:clr>
        </p15:guide>
        <p15:guide id="5" pos="819">
          <p15:clr>
            <a:srgbClr val="F26B43"/>
          </p15:clr>
        </p15:guide>
        <p15:guide id="6" pos="858">
          <p15:clr>
            <a:srgbClr val="F26B43"/>
          </p15:clr>
        </p15:guide>
        <p15:guide id="7" pos="1419">
          <p15:clr>
            <a:srgbClr val="F26B43"/>
          </p15:clr>
        </p15:guide>
        <p15:guide id="8" pos="1458">
          <p15:clr>
            <a:srgbClr val="F26B43"/>
          </p15:clr>
        </p15:guide>
        <p15:guide id="9" pos="2019">
          <p15:clr>
            <a:srgbClr val="F26B43"/>
          </p15:clr>
        </p15:guide>
        <p15:guide id="10" pos="2058">
          <p15:clr>
            <a:srgbClr val="F26B43"/>
          </p15:clr>
        </p15:guide>
        <p15:guide id="11" pos="2619">
          <p15:clr>
            <a:srgbClr val="F26B43"/>
          </p15:clr>
        </p15:guide>
        <p15:guide id="12" pos="2658">
          <p15:clr>
            <a:srgbClr val="F26B43"/>
          </p15:clr>
        </p15:guide>
        <p15:guide id="13" pos="3221">
          <p15:clr>
            <a:srgbClr val="F26B43"/>
          </p15:clr>
        </p15:guide>
        <p15:guide id="14" pos="3260">
          <p15:clr>
            <a:srgbClr val="F26B43"/>
          </p15:clr>
        </p15:guide>
        <p15:guide id="15" pos="4421">
          <p15:clr>
            <a:srgbClr val="F26B43"/>
          </p15:clr>
        </p15:guide>
        <p15:guide id="16" pos="4460">
          <p15:clr>
            <a:srgbClr val="F26B43"/>
          </p15:clr>
        </p15:guide>
        <p15:guide id="17" pos="5022">
          <p15:clr>
            <a:srgbClr val="F26B43"/>
          </p15:clr>
        </p15:guide>
        <p15:guide id="18" pos="5061">
          <p15:clr>
            <a:srgbClr val="F26B43"/>
          </p15:clr>
        </p15:guide>
        <p15:guide id="19" pos="5622">
          <p15:clr>
            <a:srgbClr val="F26B43"/>
          </p15:clr>
        </p15:guide>
        <p15:guide id="20" pos="5661">
          <p15:clr>
            <a:srgbClr val="F26B43"/>
          </p15:clr>
        </p15:guide>
        <p15:guide id="21" pos="6222">
          <p15:clr>
            <a:srgbClr val="F26B43"/>
          </p15:clr>
        </p15:guide>
        <p15:guide id="22" pos="6261">
          <p15:clr>
            <a:srgbClr val="F26B43"/>
          </p15:clr>
        </p15:guide>
        <p15:guide id="23" pos="6822">
          <p15:clr>
            <a:srgbClr val="F26B43"/>
          </p15:clr>
        </p15:guide>
        <p15:guide id="24" pos="6861">
          <p15:clr>
            <a:srgbClr val="F26B43"/>
          </p15:clr>
        </p15:guide>
        <p15:guide id="25" orient="horz" pos="591">
          <p15:clr>
            <a:srgbClr val="F26B43"/>
          </p15:clr>
        </p15:guide>
        <p15:guide id="26" orient="horz" pos="3905">
          <p15:clr>
            <a:srgbClr val="F26B43"/>
          </p15:clr>
        </p15:guide>
        <p15:guide id="27" pos="3860">
          <p15:clr>
            <a:srgbClr val="F26B43"/>
          </p15:clr>
        </p15:guide>
        <p15:guide id="28" orient="horz" pos="815">
          <p15:clr>
            <a:srgbClr val="F26B43"/>
          </p15:clr>
        </p15:guide>
        <p15:guide id="29" orient="horz" pos="993">
          <p15:clr>
            <a:srgbClr val="F26B43"/>
          </p15:clr>
        </p15:guide>
        <p15:guide id="30" orient="horz" pos="201">
          <p15:clr>
            <a:srgbClr val="F26B43"/>
          </p15:clr>
        </p15:guide>
        <p15:guide id="31" orient="horz" pos="3711">
          <p15:clr>
            <a:srgbClr val="F26B43"/>
          </p15:clr>
        </p15:guide>
        <p15:guide id="33" orient="horz" pos="4194">
          <p15:clr>
            <a:srgbClr val="F26B43"/>
          </p15:clr>
        </p15:guide>
        <p15:guide id="34" orient="horz" pos="369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 hidden="1"/>
          <p:cNvGrpSpPr/>
          <p:nvPr userDrawn="1"/>
        </p:nvGrpSpPr>
        <p:grpSpPr>
          <a:xfrm>
            <a:off x="500063" y="-209550"/>
            <a:ext cx="11191874" cy="108000"/>
            <a:chOff x="500063" y="-209550"/>
            <a:chExt cx="11191874" cy="476250"/>
          </a:xfrm>
        </p:grpSpPr>
        <p:cxnSp>
          <p:nvCxnSpPr>
            <p:cNvPr id="16" name="Straight Connector 15"/>
            <p:cNvCxnSpPr/>
            <p:nvPr userDrawn="1"/>
          </p:nvCxnSpPr>
          <p:spPr>
            <a:xfrm>
              <a:off x="500063" y="-209550"/>
              <a:ext cx="0" cy="47625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Group 18"/>
            <p:cNvGrpSpPr/>
            <p:nvPr userDrawn="1"/>
          </p:nvGrpSpPr>
          <p:grpSpPr>
            <a:xfrm>
              <a:off x="1376693" y="-209550"/>
              <a:ext cx="61119" cy="476250"/>
              <a:chOff x="1366837" y="-209550"/>
              <a:chExt cx="61119" cy="476250"/>
            </a:xfrm>
          </p:grpSpPr>
          <p:cxnSp>
            <p:nvCxnSpPr>
              <p:cNvPr id="17" name="Straight Connector 16"/>
              <p:cNvCxnSpPr/>
              <p:nvPr userDrawn="1"/>
            </p:nvCxnSpPr>
            <p:spPr>
              <a:xfrm>
                <a:off x="1366837" y="-209550"/>
                <a:ext cx="0" cy="47625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 userDrawn="1"/>
            </p:nvCxnSpPr>
            <p:spPr>
              <a:xfrm>
                <a:off x="1427956" y="-209550"/>
                <a:ext cx="0" cy="47625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19"/>
            <p:cNvGrpSpPr/>
            <p:nvPr userDrawn="1"/>
          </p:nvGrpSpPr>
          <p:grpSpPr>
            <a:xfrm>
              <a:off x="2314442" y="-209550"/>
              <a:ext cx="61119" cy="476250"/>
              <a:chOff x="1366837" y="-209550"/>
              <a:chExt cx="61119" cy="476250"/>
            </a:xfrm>
          </p:grpSpPr>
          <p:cxnSp>
            <p:nvCxnSpPr>
              <p:cNvPr id="21" name="Straight Connector 20"/>
              <p:cNvCxnSpPr/>
              <p:nvPr userDrawn="1"/>
            </p:nvCxnSpPr>
            <p:spPr>
              <a:xfrm>
                <a:off x="1366837" y="-209550"/>
                <a:ext cx="0" cy="47625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 userDrawn="1"/>
            </p:nvCxnSpPr>
            <p:spPr>
              <a:xfrm>
                <a:off x="1427956" y="-209550"/>
                <a:ext cx="0" cy="47625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2"/>
            <p:cNvGrpSpPr/>
            <p:nvPr userDrawn="1"/>
          </p:nvGrpSpPr>
          <p:grpSpPr>
            <a:xfrm>
              <a:off x="3252191" y="-209550"/>
              <a:ext cx="61119" cy="476250"/>
              <a:chOff x="1366837" y="-209550"/>
              <a:chExt cx="61119" cy="476250"/>
            </a:xfrm>
          </p:grpSpPr>
          <p:cxnSp>
            <p:nvCxnSpPr>
              <p:cNvPr id="24" name="Straight Connector 23"/>
              <p:cNvCxnSpPr/>
              <p:nvPr userDrawn="1"/>
            </p:nvCxnSpPr>
            <p:spPr>
              <a:xfrm>
                <a:off x="1366837" y="-209550"/>
                <a:ext cx="0" cy="47625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 userDrawn="1"/>
            </p:nvCxnSpPr>
            <p:spPr>
              <a:xfrm>
                <a:off x="1427956" y="-209550"/>
                <a:ext cx="0" cy="47625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/>
            <p:cNvGrpSpPr/>
            <p:nvPr userDrawn="1"/>
          </p:nvGrpSpPr>
          <p:grpSpPr>
            <a:xfrm>
              <a:off x="4189940" y="-209550"/>
              <a:ext cx="61119" cy="476250"/>
              <a:chOff x="1366837" y="-209550"/>
              <a:chExt cx="61119" cy="476250"/>
            </a:xfrm>
          </p:grpSpPr>
          <p:cxnSp>
            <p:nvCxnSpPr>
              <p:cNvPr id="27" name="Straight Connector 26"/>
              <p:cNvCxnSpPr/>
              <p:nvPr userDrawn="1"/>
            </p:nvCxnSpPr>
            <p:spPr>
              <a:xfrm>
                <a:off x="1366837" y="-209550"/>
                <a:ext cx="0" cy="47625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 userDrawn="1"/>
            </p:nvCxnSpPr>
            <p:spPr>
              <a:xfrm>
                <a:off x="1427956" y="-209550"/>
                <a:ext cx="0" cy="47625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Group 28"/>
            <p:cNvGrpSpPr/>
            <p:nvPr userDrawn="1"/>
          </p:nvGrpSpPr>
          <p:grpSpPr>
            <a:xfrm>
              <a:off x="5127689" y="-209550"/>
              <a:ext cx="61119" cy="476250"/>
              <a:chOff x="1366837" y="-209550"/>
              <a:chExt cx="61119" cy="476250"/>
            </a:xfrm>
          </p:grpSpPr>
          <p:cxnSp>
            <p:nvCxnSpPr>
              <p:cNvPr id="30" name="Straight Connector 29"/>
              <p:cNvCxnSpPr/>
              <p:nvPr userDrawn="1"/>
            </p:nvCxnSpPr>
            <p:spPr>
              <a:xfrm>
                <a:off x="1366837" y="-209550"/>
                <a:ext cx="0" cy="47625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 userDrawn="1"/>
            </p:nvCxnSpPr>
            <p:spPr>
              <a:xfrm>
                <a:off x="1427956" y="-209550"/>
                <a:ext cx="0" cy="47625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Group 31"/>
            <p:cNvGrpSpPr/>
            <p:nvPr userDrawn="1"/>
          </p:nvGrpSpPr>
          <p:grpSpPr>
            <a:xfrm>
              <a:off x="6065438" y="-209550"/>
              <a:ext cx="61119" cy="476250"/>
              <a:chOff x="1366837" y="-209550"/>
              <a:chExt cx="61119" cy="476250"/>
            </a:xfrm>
          </p:grpSpPr>
          <p:cxnSp>
            <p:nvCxnSpPr>
              <p:cNvPr id="33" name="Straight Connector 32"/>
              <p:cNvCxnSpPr/>
              <p:nvPr userDrawn="1"/>
            </p:nvCxnSpPr>
            <p:spPr>
              <a:xfrm>
                <a:off x="1366837" y="-209550"/>
                <a:ext cx="0" cy="47625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 userDrawn="1"/>
            </p:nvCxnSpPr>
            <p:spPr>
              <a:xfrm>
                <a:off x="1427956" y="-209550"/>
                <a:ext cx="0" cy="47625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oup 34"/>
            <p:cNvGrpSpPr/>
            <p:nvPr userDrawn="1"/>
          </p:nvGrpSpPr>
          <p:grpSpPr>
            <a:xfrm>
              <a:off x="7003187" y="-209550"/>
              <a:ext cx="61119" cy="476250"/>
              <a:chOff x="1366837" y="-209550"/>
              <a:chExt cx="61119" cy="476250"/>
            </a:xfrm>
          </p:grpSpPr>
          <p:cxnSp>
            <p:nvCxnSpPr>
              <p:cNvPr id="36" name="Straight Connector 35"/>
              <p:cNvCxnSpPr/>
              <p:nvPr userDrawn="1"/>
            </p:nvCxnSpPr>
            <p:spPr>
              <a:xfrm>
                <a:off x="1366837" y="-209550"/>
                <a:ext cx="0" cy="47625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 userDrawn="1"/>
            </p:nvCxnSpPr>
            <p:spPr>
              <a:xfrm>
                <a:off x="1427956" y="-209550"/>
                <a:ext cx="0" cy="47625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oup 37"/>
            <p:cNvGrpSpPr/>
            <p:nvPr userDrawn="1"/>
          </p:nvGrpSpPr>
          <p:grpSpPr>
            <a:xfrm>
              <a:off x="7940936" y="-209550"/>
              <a:ext cx="61119" cy="476250"/>
              <a:chOff x="1366837" y="-209550"/>
              <a:chExt cx="61119" cy="476250"/>
            </a:xfrm>
          </p:grpSpPr>
          <p:cxnSp>
            <p:nvCxnSpPr>
              <p:cNvPr id="39" name="Straight Connector 38"/>
              <p:cNvCxnSpPr/>
              <p:nvPr userDrawn="1"/>
            </p:nvCxnSpPr>
            <p:spPr>
              <a:xfrm>
                <a:off x="1366837" y="-209550"/>
                <a:ext cx="0" cy="47625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 userDrawn="1"/>
            </p:nvCxnSpPr>
            <p:spPr>
              <a:xfrm>
                <a:off x="1427956" y="-209550"/>
                <a:ext cx="0" cy="47625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" name="Group 40"/>
            <p:cNvGrpSpPr/>
            <p:nvPr userDrawn="1"/>
          </p:nvGrpSpPr>
          <p:grpSpPr>
            <a:xfrm>
              <a:off x="8878685" y="-209550"/>
              <a:ext cx="61119" cy="476250"/>
              <a:chOff x="1366837" y="-209550"/>
              <a:chExt cx="61119" cy="476250"/>
            </a:xfrm>
          </p:grpSpPr>
          <p:cxnSp>
            <p:nvCxnSpPr>
              <p:cNvPr id="42" name="Straight Connector 41"/>
              <p:cNvCxnSpPr/>
              <p:nvPr userDrawn="1"/>
            </p:nvCxnSpPr>
            <p:spPr>
              <a:xfrm>
                <a:off x="1366837" y="-209550"/>
                <a:ext cx="0" cy="47625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 userDrawn="1"/>
            </p:nvCxnSpPr>
            <p:spPr>
              <a:xfrm>
                <a:off x="1427956" y="-209550"/>
                <a:ext cx="0" cy="47625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" name="Group 43"/>
            <p:cNvGrpSpPr/>
            <p:nvPr userDrawn="1"/>
          </p:nvGrpSpPr>
          <p:grpSpPr>
            <a:xfrm>
              <a:off x="9816434" y="-209550"/>
              <a:ext cx="61119" cy="476250"/>
              <a:chOff x="1366837" y="-209550"/>
              <a:chExt cx="61119" cy="476250"/>
            </a:xfrm>
          </p:grpSpPr>
          <p:cxnSp>
            <p:nvCxnSpPr>
              <p:cNvPr id="45" name="Straight Connector 44"/>
              <p:cNvCxnSpPr/>
              <p:nvPr userDrawn="1"/>
            </p:nvCxnSpPr>
            <p:spPr>
              <a:xfrm>
                <a:off x="1366837" y="-209550"/>
                <a:ext cx="0" cy="47625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 userDrawn="1"/>
            </p:nvCxnSpPr>
            <p:spPr>
              <a:xfrm>
                <a:off x="1427956" y="-209550"/>
                <a:ext cx="0" cy="47625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Group 46"/>
            <p:cNvGrpSpPr/>
            <p:nvPr userDrawn="1"/>
          </p:nvGrpSpPr>
          <p:grpSpPr>
            <a:xfrm>
              <a:off x="10754183" y="-209550"/>
              <a:ext cx="61119" cy="476250"/>
              <a:chOff x="1366837" y="-209550"/>
              <a:chExt cx="61119" cy="476250"/>
            </a:xfrm>
          </p:grpSpPr>
          <p:cxnSp>
            <p:nvCxnSpPr>
              <p:cNvPr id="48" name="Straight Connector 47"/>
              <p:cNvCxnSpPr/>
              <p:nvPr userDrawn="1"/>
            </p:nvCxnSpPr>
            <p:spPr>
              <a:xfrm>
                <a:off x="1366837" y="-209550"/>
                <a:ext cx="0" cy="47625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 userDrawn="1"/>
            </p:nvCxnSpPr>
            <p:spPr>
              <a:xfrm>
                <a:off x="1427956" y="-209550"/>
                <a:ext cx="0" cy="47625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1" name="Straight Connector 50"/>
            <p:cNvCxnSpPr/>
            <p:nvPr userDrawn="1"/>
          </p:nvCxnSpPr>
          <p:spPr>
            <a:xfrm>
              <a:off x="11691937" y="-209550"/>
              <a:ext cx="0" cy="47625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7989" y="972609"/>
            <a:ext cx="11376024" cy="9517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9" y="2148114"/>
            <a:ext cx="11376024" cy="39447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GB"/>
              <a:t>Six</a:t>
            </a:r>
          </a:p>
          <a:p>
            <a:pPr lvl="6"/>
            <a:r>
              <a:rPr lang="en-GB"/>
              <a:t>Seven</a:t>
            </a:r>
          </a:p>
          <a:p>
            <a:pPr lvl="7"/>
            <a:r>
              <a:rPr lang="en-GB"/>
              <a:t>Eight</a:t>
            </a:r>
          </a:p>
          <a:p>
            <a:pPr lvl="8"/>
            <a:r>
              <a:rPr lang="en-GB"/>
              <a:t>Nine</a:t>
            </a:r>
          </a:p>
        </p:txBody>
      </p:sp>
      <p:sp>
        <p:nvSpPr>
          <p:cNvPr id="5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17250" y="6537675"/>
            <a:ext cx="766763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C3ACAB3-CA36-4966-8A1D-076772D39D8D}" type="slidenum">
              <a:rPr lang="en-GB" smtClean="0">
                <a:solidFill>
                  <a:srgbClr val="00634D"/>
                </a:solidFill>
              </a:rPr>
              <a:pPr/>
              <a:t>‹#›</a:t>
            </a:fld>
            <a:endParaRPr lang="en-GB">
              <a:solidFill>
                <a:srgbClr val="00634D"/>
              </a:solidFill>
            </a:endParaRPr>
          </a:p>
        </p:txBody>
      </p:sp>
      <p:sp>
        <p:nvSpPr>
          <p:cNvPr id="55" name="Date Placeholder 3"/>
          <p:cNvSpPr txBox="1">
            <a:spLocks/>
          </p:cNvSpPr>
          <p:nvPr userDrawn="1"/>
        </p:nvSpPr>
        <p:spPr>
          <a:xfrm>
            <a:off x="6516000" y="6537675"/>
            <a:ext cx="3445099" cy="180000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>
                <a:solidFill>
                  <a:srgbClr val="00634D"/>
                </a:solidFill>
              </a:rPr>
              <a:t>Copyright © 2019 Mars, Incorporated — Confidential</a:t>
            </a:r>
            <a:endParaRPr lang="en-GB" sz="1000">
              <a:solidFill>
                <a:srgbClr val="00634D"/>
              </a:solidFill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BBF5E3DC-BA0F-4F50-AD6A-7384AFF06CF3}"/>
              </a:ext>
            </a:extLst>
          </p:cNvPr>
          <p:cNvPicPr>
            <a:picLocks noChangeAspect="1"/>
          </p:cNvPicPr>
          <p:nvPr userDrawn="1"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989" y="6329330"/>
            <a:ext cx="586800" cy="328645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D81A97-D581-4169-96C3-6D411E1131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7989" y="333375"/>
            <a:ext cx="565745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500">
                <a:solidFill>
                  <a:schemeClr val="accent2"/>
                </a:solidFill>
              </a:defRPr>
            </a:lvl1pPr>
          </a:lstStyle>
          <a:p>
            <a:r>
              <a:rPr lang="en-GB">
                <a:solidFill>
                  <a:srgbClr val="61A020"/>
                </a:solidFill>
              </a:rPr>
              <a:t>Floating presentation title can go here</a:t>
            </a:r>
          </a:p>
        </p:txBody>
      </p:sp>
    </p:spTree>
    <p:extLst>
      <p:ext uri="{BB962C8B-B14F-4D97-AF65-F5344CB8AC3E}">
        <p14:creationId xmlns:p14="http://schemas.microsoft.com/office/powerpoint/2010/main" val="872963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  <p:sldLayoutId id="2147483717" r:id="rId19"/>
    <p:sldLayoutId id="2147483718" r:id="rId20"/>
    <p:sldLayoutId id="2147483719" r:id="rId21"/>
    <p:sldLayoutId id="2147483720" r:id="rId22"/>
    <p:sldLayoutId id="2147483721" r:id="rId23"/>
    <p:sldLayoutId id="2147483722" r:id="rId24"/>
    <p:sldLayoutId id="2147483723" r:id="rId25"/>
    <p:sldLayoutId id="2147483724" r:id="rId26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00" b="1" i="0" kern="1200">
          <a:solidFill>
            <a:schemeClr val="tx2"/>
          </a:solidFill>
          <a:latin typeface="+mj-lt"/>
          <a:ea typeface="Mars Centra Extrabold" pitchFamily="2" charset="0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None/>
        <a:defRPr sz="2400" b="1" kern="1200" spc="0" baseline="0">
          <a:solidFill>
            <a:schemeClr val="accent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1200"/>
        </a:spcBef>
        <a:buClr>
          <a:schemeClr val="accent2"/>
        </a:buClr>
        <a:buFont typeface="Arial" panose="020B0604020202020204" pitchFamily="34" charset="0"/>
        <a:buNone/>
        <a:defRPr sz="2400" kern="1200" spc="0">
          <a:solidFill>
            <a:schemeClr val="tx2"/>
          </a:solidFill>
          <a:latin typeface="+mn-lt"/>
          <a:ea typeface="+mn-ea"/>
          <a:cs typeface="+mn-cs"/>
        </a:defRPr>
      </a:lvl2pPr>
      <a:lvl3pPr marL="273050" indent="-273050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SzPct val="100000"/>
        <a:buFont typeface="Arial" panose="020B0604020202020204" pitchFamily="34" charset="0"/>
        <a:buChar char="•"/>
        <a:defRPr sz="2400" kern="1200" spc="0">
          <a:solidFill>
            <a:schemeClr val="tx2"/>
          </a:solidFill>
          <a:latin typeface="+mn-lt"/>
          <a:ea typeface="+mn-ea"/>
          <a:cs typeface="+mn-cs"/>
        </a:defRPr>
      </a:lvl3pPr>
      <a:lvl4pPr marL="538163" indent="-271463" algn="l" defTabSz="914400" rtl="0" eaLnBrk="1" latinLnBrk="0" hangingPunct="1">
        <a:lnSpc>
          <a:spcPct val="90000"/>
        </a:lnSpc>
        <a:spcBef>
          <a:spcPts val="400"/>
        </a:spcBef>
        <a:buClr>
          <a:schemeClr val="accent2"/>
        </a:buClr>
        <a:buFont typeface="Mars Centra" pitchFamily="2" charset="0"/>
        <a:buChar char="–"/>
        <a:defRPr sz="2000" kern="1200" spc="0">
          <a:solidFill>
            <a:schemeClr val="tx2"/>
          </a:solidFill>
          <a:latin typeface="+mn-lt"/>
          <a:ea typeface="+mn-ea"/>
          <a:cs typeface="+mn-cs"/>
        </a:defRPr>
      </a:lvl4pPr>
      <a:lvl5pPr marL="719138" indent="-180975" algn="l" defTabSz="914400" rtl="0" eaLnBrk="1" latinLnBrk="0" hangingPunct="1">
        <a:lnSpc>
          <a:spcPct val="90000"/>
        </a:lnSpc>
        <a:spcBef>
          <a:spcPts val="200"/>
        </a:spcBef>
        <a:spcAft>
          <a:spcPts val="300"/>
        </a:spcAft>
        <a:buClr>
          <a:schemeClr val="tx2"/>
        </a:buClr>
        <a:buFont typeface="Mars Centra" pitchFamily="2" charset="0"/>
        <a:buChar char="•"/>
        <a:defRPr sz="1800" kern="1200" spc="0">
          <a:solidFill>
            <a:schemeClr val="tx2"/>
          </a:solidFill>
          <a:latin typeface="+mn-lt"/>
          <a:ea typeface="+mn-ea"/>
          <a:cs typeface="+mn-cs"/>
        </a:defRPr>
      </a:lvl5pPr>
      <a:lvl6pPr marL="893763" indent="-179388" algn="l" defTabSz="914400" rtl="0" eaLnBrk="1" latinLnBrk="0" hangingPunct="1">
        <a:lnSpc>
          <a:spcPct val="90000"/>
        </a:lnSpc>
        <a:spcBef>
          <a:spcPts val="500"/>
        </a:spcBef>
        <a:buFont typeface="Mars Centra" pitchFamily="2" charset="0"/>
        <a:buChar char="•"/>
        <a:tabLst>
          <a:tab pos="893763" algn="l"/>
        </a:tabLst>
        <a:defRPr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1071563" indent="-177800" algn="l" defTabSz="914400" rtl="0" eaLnBrk="1" latinLnBrk="0" hangingPunct="1">
        <a:lnSpc>
          <a:spcPct val="90000"/>
        </a:lnSpc>
        <a:spcBef>
          <a:spcPts val="500"/>
        </a:spcBef>
        <a:buFont typeface="Mars Centra" pitchFamily="2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7pPr>
      <a:lvl8pPr marL="1250950" indent="-179388" algn="l" defTabSz="914400" rtl="0" eaLnBrk="1" latinLnBrk="0" hangingPunct="1">
        <a:lnSpc>
          <a:spcPct val="90000"/>
        </a:lnSpc>
        <a:spcBef>
          <a:spcPts val="500"/>
        </a:spcBef>
        <a:buFont typeface="Mars Centra" pitchFamily="2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8pPr>
      <a:lvl9pPr marL="1439863" indent="-188913" algn="l" defTabSz="914400" rtl="0" eaLnBrk="1" latinLnBrk="0" hangingPunct="1">
        <a:lnSpc>
          <a:spcPct val="90000"/>
        </a:lnSpc>
        <a:spcBef>
          <a:spcPts val="500"/>
        </a:spcBef>
        <a:buFont typeface="Mars Centra" pitchFamily="2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21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257">
          <p15:clr>
            <a:srgbClr val="F26B43"/>
          </p15:clr>
        </p15:guide>
        <p15:guide id="4" pos="7423">
          <p15:clr>
            <a:srgbClr val="F26B43"/>
          </p15:clr>
        </p15:guide>
        <p15:guide id="5" pos="819">
          <p15:clr>
            <a:srgbClr val="F26B43"/>
          </p15:clr>
        </p15:guide>
        <p15:guide id="6" pos="858">
          <p15:clr>
            <a:srgbClr val="F26B43"/>
          </p15:clr>
        </p15:guide>
        <p15:guide id="7" pos="1419">
          <p15:clr>
            <a:srgbClr val="F26B43"/>
          </p15:clr>
        </p15:guide>
        <p15:guide id="8" pos="1458">
          <p15:clr>
            <a:srgbClr val="F26B43"/>
          </p15:clr>
        </p15:guide>
        <p15:guide id="9" pos="2019">
          <p15:clr>
            <a:srgbClr val="F26B43"/>
          </p15:clr>
        </p15:guide>
        <p15:guide id="10" pos="2058">
          <p15:clr>
            <a:srgbClr val="F26B43"/>
          </p15:clr>
        </p15:guide>
        <p15:guide id="11" pos="2619">
          <p15:clr>
            <a:srgbClr val="F26B43"/>
          </p15:clr>
        </p15:guide>
        <p15:guide id="12" pos="2658">
          <p15:clr>
            <a:srgbClr val="F26B43"/>
          </p15:clr>
        </p15:guide>
        <p15:guide id="13" pos="3221">
          <p15:clr>
            <a:srgbClr val="F26B43"/>
          </p15:clr>
        </p15:guide>
        <p15:guide id="14" pos="3260">
          <p15:clr>
            <a:srgbClr val="F26B43"/>
          </p15:clr>
        </p15:guide>
        <p15:guide id="15" pos="4421">
          <p15:clr>
            <a:srgbClr val="F26B43"/>
          </p15:clr>
        </p15:guide>
        <p15:guide id="16" pos="4460">
          <p15:clr>
            <a:srgbClr val="F26B43"/>
          </p15:clr>
        </p15:guide>
        <p15:guide id="17" pos="5022">
          <p15:clr>
            <a:srgbClr val="F26B43"/>
          </p15:clr>
        </p15:guide>
        <p15:guide id="18" pos="5061">
          <p15:clr>
            <a:srgbClr val="F26B43"/>
          </p15:clr>
        </p15:guide>
        <p15:guide id="19" pos="5622">
          <p15:clr>
            <a:srgbClr val="F26B43"/>
          </p15:clr>
        </p15:guide>
        <p15:guide id="20" pos="5661">
          <p15:clr>
            <a:srgbClr val="F26B43"/>
          </p15:clr>
        </p15:guide>
        <p15:guide id="21" pos="6222">
          <p15:clr>
            <a:srgbClr val="F26B43"/>
          </p15:clr>
        </p15:guide>
        <p15:guide id="22" pos="6261">
          <p15:clr>
            <a:srgbClr val="F26B43"/>
          </p15:clr>
        </p15:guide>
        <p15:guide id="23" pos="6822">
          <p15:clr>
            <a:srgbClr val="F26B43"/>
          </p15:clr>
        </p15:guide>
        <p15:guide id="24" pos="6861">
          <p15:clr>
            <a:srgbClr val="F26B43"/>
          </p15:clr>
        </p15:guide>
        <p15:guide id="25" orient="horz" pos="591">
          <p15:clr>
            <a:srgbClr val="F26B43"/>
          </p15:clr>
        </p15:guide>
        <p15:guide id="26" orient="horz" pos="3838">
          <p15:clr>
            <a:srgbClr val="F26B43"/>
          </p15:clr>
        </p15:guide>
        <p15:guide id="27" pos="3860">
          <p15:clr>
            <a:srgbClr val="F26B43"/>
          </p15:clr>
        </p15:guide>
        <p15:guide id="28" orient="horz" pos="794">
          <p15:clr>
            <a:srgbClr val="F26B43"/>
          </p15:clr>
        </p15:guide>
        <p15:guide id="29" orient="horz" pos="1352">
          <p15:clr>
            <a:srgbClr val="F26B43"/>
          </p15:clr>
        </p15:guide>
        <p15:guide id="30" orient="horz" pos="232">
          <p15:clr>
            <a:srgbClr val="F26B43"/>
          </p15:clr>
        </p15:guide>
        <p15:guide id="31" orient="horz" pos="3711">
          <p15:clr>
            <a:srgbClr val="F26B43"/>
          </p15:clr>
        </p15:guide>
        <p15:guide id="32" orient="horz" pos="4178">
          <p15:clr>
            <a:srgbClr val="F26B43"/>
          </p15:clr>
        </p15:guide>
        <p15:guide id="33" orient="horz" pos="369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 hidden="1"/>
          <p:cNvGrpSpPr/>
          <p:nvPr userDrawn="1"/>
        </p:nvGrpSpPr>
        <p:grpSpPr>
          <a:xfrm>
            <a:off x="500063" y="-209550"/>
            <a:ext cx="11191874" cy="108000"/>
            <a:chOff x="500063" y="-209550"/>
            <a:chExt cx="11191874" cy="476250"/>
          </a:xfrm>
        </p:grpSpPr>
        <p:cxnSp>
          <p:nvCxnSpPr>
            <p:cNvPr id="16" name="Straight Connector 15"/>
            <p:cNvCxnSpPr/>
            <p:nvPr userDrawn="1"/>
          </p:nvCxnSpPr>
          <p:spPr>
            <a:xfrm>
              <a:off x="500063" y="-209550"/>
              <a:ext cx="0" cy="47625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Group 18"/>
            <p:cNvGrpSpPr/>
            <p:nvPr userDrawn="1"/>
          </p:nvGrpSpPr>
          <p:grpSpPr>
            <a:xfrm>
              <a:off x="1376693" y="-209550"/>
              <a:ext cx="61119" cy="476250"/>
              <a:chOff x="1366837" y="-209550"/>
              <a:chExt cx="61119" cy="476250"/>
            </a:xfrm>
          </p:grpSpPr>
          <p:cxnSp>
            <p:nvCxnSpPr>
              <p:cNvPr id="17" name="Straight Connector 16"/>
              <p:cNvCxnSpPr/>
              <p:nvPr userDrawn="1"/>
            </p:nvCxnSpPr>
            <p:spPr>
              <a:xfrm>
                <a:off x="1366837" y="-209550"/>
                <a:ext cx="0" cy="47625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 userDrawn="1"/>
            </p:nvCxnSpPr>
            <p:spPr>
              <a:xfrm>
                <a:off x="1427956" y="-209550"/>
                <a:ext cx="0" cy="47625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19"/>
            <p:cNvGrpSpPr/>
            <p:nvPr userDrawn="1"/>
          </p:nvGrpSpPr>
          <p:grpSpPr>
            <a:xfrm>
              <a:off x="2314442" y="-209550"/>
              <a:ext cx="61119" cy="476250"/>
              <a:chOff x="1366837" y="-209550"/>
              <a:chExt cx="61119" cy="476250"/>
            </a:xfrm>
          </p:grpSpPr>
          <p:cxnSp>
            <p:nvCxnSpPr>
              <p:cNvPr id="21" name="Straight Connector 20"/>
              <p:cNvCxnSpPr/>
              <p:nvPr userDrawn="1"/>
            </p:nvCxnSpPr>
            <p:spPr>
              <a:xfrm>
                <a:off x="1366837" y="-209550"/>
                <a:ext cx="0" cy="47625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 userDrawn="1"/>
            </p:nvCxnSpPr>
            <p:spPr>
              <a:xfrm>
                <a:off x="1427956" y="-209550"/>
                <a:ext cx="0" cy="47625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2"/>
            <p:cNvGrpSpPr/>
            <p:nvPr userDrawn="1"/>
          </p:nvGrpSpPr>
          <p:grpSpPr>
            <a:xfrm>
              <a:off x="3252191" y="-209550"/>
              <a:ext cx="61119" cy="476250"/>
              <a:chOff x="1366837" y="-209550"/>
              <a:chExt cx="61119" cy="476250"/>
            </a:xfrm>
          </p:grpSpPr>
          <p:cxnSp>
            <p:nvCxnSpPr>
              <p:cNvPr id="24" name="Straight Connector 23"/>
              <p:cNvCxnSpPr/>
              <p:nvPr userDrawn="1"/>
            </p:nvCxnSpPr>
            <p:spPr>
              <a:xfrm>
                <a:off x="1366837" y="-209550"/>
                <a:ext cx="0" cy="47625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 userDrawn="1"/>
            </p:nvCxnSpPr>
            <p:spPr>
              <a:xfrm>
                <a:off x="1427956" y="-209550"/>
                <a:ext cx="0" cy="47625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/>
            <p:cNvGrpSpPr/>
            <p:nvPr userDrawn="1"/>
          </p:nvGrpSpPr>
          <p:grpSpPr>
            <a:xfrm>
              <a:off x="4189940" y="-209550"/>
              <a:ext cx="61119" cy="476250"/>
              <a:chOff x="1366837" y="-209550"/>
              <a:chExt cx="61119" cy="476250"/>
            </a:xfrm>
          </p:grpSpPr>
          <p:cxnSp>
            <p:nvCxnSpPr>
              <p:cNvPr id="27" name="Straight Connector 26"/>
              <p:cNvCxnSpPr/>
              <p:nvPr userDrawn="1"/>
            </p:nvCxnSpPr>
            <p:spPr>
              <a:xfrm>
                <a:off x="1366837" y="-209550"/>
                <a:ext cx="0" cy="47625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 userDrawn="1"/>
            </p:nvCxnSpPr>
            <p:spPr>
              <a:xfrm>
                <a:off x="1427956" y="-209550"/>
                <a:ext cx="0" cy="47625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Group 28"/>
            <p:cNvGrpSpPr/>
            <p:nvPr userDrawn="1"/>
          </p:nvGrpSpPr>
          <p:grpSpPr>
            <a:xfrm>
              <a:off x="5127689" y="-209550"/>
              <a:ext cx="61119" cy="476250"/>
              <a:chOff x="1366837" y="-209550"/>
              <a:chExt cx="61119" cy="476250"/>
            </a:xfrm>
          </p:grpSpPr>
          <p:cxnSp>
            <p:nvCxnSpPr>
              <p:cNvPr id="30" name="Straight Connector 29"/>
              <p:cNvCxnSpPr/>
              <p:nvPr userDrawn="1"/>
            </p:nvCxnSpPr>
            <p:spPr>
              <a:xfrm>
                <a:off x="1366837" y="-209550"/>
                <a:ext cx="0" cy="47625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 userDrawn="1"/>
            </p:nvCxnSpPr>
            <p:spPr>
              <a:xfrm>
                <a:off x="1427956" y="-209550"/>
                <a:ext cx="0" cy="47625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Group 31"/>
            <p:cNvGrpSpPr/>
            <p:nvPr userDrawn="1"/>
          </p:nvGrpSpPr>
          <p:grpSpPr>
            <a:xfrm>
              <a:off x="6065438" y="-209550"/>
              <a:ext cx="61119" cy="476250"/>
              <a:chOff x="1366837" y="-209550"/>
              <a:chExt cx="61119" cy="476250"/>
            </a:xfrm>
          </p:grpSpPr>
          <p:cxnSp>
            <p:nvCxnSpPr>
              <p:cNvPr id="33" name="Straight Connector 32"/>
              <p:cNvCxnSpPr/>
              <p:nvPr userDrawn="1"/>
            </p:nvCxnSpPr>
            <p:spPr>
              <a:xfrm>
                <a:off x="1366837" y="-209550"/>
                <a:ext cx="0" cy="47625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 userDrawn="1"/>
            </p:nvCxnSpPr>
            <p:spPr>
              <a:xfrm>
                <a:off x="1427956" y="-209550"/>
                <a:ext cx="0" cy="47625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oup 34"/>
            <p:cNvGrpSpPr/>
            <p:nvPr userDrawn="1"/>
          </p:nvGrpSpPr>
          <p:grpSpPr>
            <a:xfrm>
              <a:off x="7003187" y="-209550"/>
              <a:ext cx="61119" cy="476250"/>
              <a:chOff x="1366837" y="-209550"/>
              <a:chExt cx="61119" cy="476250"/>
            </a:xfrm>
          </p:grpSpPr>
          <p:cxnSp>
            <p:nvCxnSpPr>
              <p:cNvPr id="36" name="Straight Connector 35"/>
              <p:cNvCxnSpPr/>
              <p:nvPr userDrawn="1"/>
            </p:nvCxnSpPr>
            <p:spPr>
              <a:xfrm>
                <a:off x="1366837" y="-209550"/>
                <a:ext cx="0" cy="47625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 userDrawn="1"/>
            </p:nvCxnSpPr>
            <p:spPr>
              <a:xfrm>
                <a:off x="1427956" y="-209550"/>
                <a:ext cx="0" cy="47625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oup 37"/>
            <p:cNvGrpSpPr/>
            <p:nvPr userDrawn="1"/>
          </p:nvGrpSpPr>
          <p:grpSpPr>
            <a:xfrm>
              <a:off x="7940936" y="-209550"/>
              <a:ext cx="61119" cy="476250"/>
              <a:chOff x="1366837" y="-209550"/>
              <a:chExt cx="61119" cy="476250"/>
            </a:xfrm>
          </p:grpSpPr>
          <p:cxnSp>
            <p:nvCxnSpPr>
              <p:cNvPr id="39" name="Straight Connector 38"/>
              <p:cNvCxnSpPr/>
              <p:nvPr userDrawn="1"/>
            </p:nvCxnSpPr>
            <p:spPr>
              <a:xfrm>
                <a:off x="1366837" y="-209550"/>
                <a:ext cx="0" cy="47625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 userDrawn="1"/>
            </p:nvCxnSpPr>
            <p:spPr>
              <a:xfrm>
                <a:off x="1427956" y="-209550"/>
                <a:ext cx="0" cy="47625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" name="Group 40"/>
            <p:cNvGrpSpPr/>
            <p:nvPr userDrawn="1"/>
          </p:nvGrpSpPr>
          <p:grpSpPr>
            <a:xfrm>
              <a:off x="8878685" y="-209550"/>
              <a:ext cx="61119" cy="476250"/>
              <a:chOff x="1366837" y="-209550"/>
              <a:chExt cx="61119" cy="476250"/>
            </a:xfrm>
          </p:grpSpPr>
          <p:cxnSp>
            <p:nvCxnSpPr>
              <p:cNvPr id="42" name="Straight Connector 41"/>
              <p:cNvCxnSpPr/>
              <p:nvPr userDrawn="1"/>
            </p:nvCxnSpPr>
            <p:spPr>
              <a:xfrm>
                <a:off x="1366837" y="-209550"/>
                <a:ext cx="0" cy="47625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 userDrawn="1"/>
            </p:nvCxnSpPr>
            <p:spPr>
              <a:xfrm>
                <a:off x="1427956" y="-209550"/>
                <a:ext cx="0" cy="47625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" name="Group 43"/>
            <p:cNvGrpSpPr/>
            <p:nvPr userDrawn="1"/>
          </p:nvGrpSpPr>
          <p:grpSpPr>
            <a:xfrm>
              <a:off x="9816434" y="-209550"/>
              <a:ext cx="61119" cy="476250"/>
              <a:chOff x="1366837" y="-209550"/>
              <a:chExt cx="61119" cy="476250"/>
            </a:xfrm>
          </p:grpSpPr>
          <p:cxnSp>
            <p:nvCxnSpPr>
              <p:cNvPr id="45" name="Straight Connector 44"/>
              <p:cNvCxnSpPr/>
              <p:nvPr userDrawn="1"/>
            </p:nvCxnSpPr>
            <p:spPr>
              <a:xfrm>
                <a:off x="1366837" y="-209550"/>
                <a:ext cx="0" cy="47625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 userDrawn="1"/>
            </p:nvCxnSpPr>
            <p:spPr>
              <a:xfrm>
                <a:off x="1427956" y="-209550"/>
                <a:ext cx="0" cy="47625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Group 46"/>
            <p:cNvGrpSpPr/>
            <p:nvPr userDrawn="1"/>
          </p:nvGrpSpPr>
          <p:grpSpPr>
            <a:xfrm>
              <a:off x="10754183" y="-209550"/>
              <a:ext cx="61119" cy="476250"/>
              <a:chOff x="1366837" y="-209550"/>
              <a:chExt cx="61119" cy="476250"/>
            </a:xfrm>
          </p:grpSpPr>
          <p:cxnSp>
            <p:nvCxnSpPr>
              <p:cNvPr id="48" name="Straight Connector 47"/>
              <p:cNvCxnSpPr/>
              <p:nvPr userDrawn="1"/>
            </p:nvCxnSpPr>
            <p:spPr>
              <a:xfrm>
                <a:off x="1366837" y="-209550"/>
                <a:ext cx="0" cy="47625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 userDrawn="1"/>
            </p:nvCxnSpPr>
            <p:spPr>
              <a:xfrm>
                <a:off x="1427956" y="-209550"/>
                <a:ext cx="0" cy="47625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1" name="Straight Connector 50"/>
            <p:cNvCxnSpPr/>
            <p:nvPr userDrawn="1"/>
          </p:nvCxnSpPr>
          <p:spPr>
            <a:xfrm>
              <a:off x="11691937" y="-209550"/>
              <a:ext cx="0" cy="47625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7989" y="320400"/>
            <a:ext cx="11376024" cy="86692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9" y="1296000"/>
            <a:ext cx="11376024" cy="49031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Freeform 5"/>
          <p:cNvSpPr>
            <a:spLocks noEditPoints="1"/>
          </p:cNvSpPr>
          <p:nvPr userDrawn="1"/>
        </p:nvSpPr>
        <p:spPr bwMode="auto">
          <a:xfrm>
            <a:off x="407988" y="6462760"/>
            <a:ext cx="709613" cy="200025"/>
          </a:xfrm>
          <a:custGeom>
            <a:avLst/>
            <a:gdLst>
              <a:gd name="T0" fmla="*/ 8081 w 20873"/>
              <a:gd name="T1" fmla="*/ 152 h 5902"/>
              <a:gd name="T2" fmla="*/ 6910 w 20873"/>
              <a:gd name="T3" fmla="*/ 5803 h 5902"/>
              <a:gd name="T4" fmla="*/ 9110 w 20873"/>
              <a:gd name="T5" fmla="*/ 5146 h 5902"/>
              <a:gd name="T6" fmla="*/ 10887 w 20873"/>
              <a:gd name="T7" fmla="*/ 5803 h 5902"/>
              <a:gd name="T8" fmla="*/ 8257 w 20873"/>
              <a:gd name="T9" fmla="*/ 11 h 5902"/>
              <a:gd name="T10" fmla="*/ 8142 w 20873"/>
              <a:gd name="T11" fmla="*/ 2773 h 5902"/>
              <a:gd name="T12" fmla="*/ 7585 w 20873"/>
              <a:gd name="T13" fmla="*/ 4144 h 5902"/>
              <a:gd name="T14" fmla="*/ 15441 w 20873"/>
              <a:gd name="T15" fmla="*/ 1786 h 5902"/>
              <a:gd name="T16" fmla="*/ 13224 w 20873"/>
              <a:gd name="T17" fmla="*/ 97 h 5902"/>
              <a:gd name="T18" fmla="*/ 11378 w 20873"/>
              <a:gd name="T19" fmla="*/ 5803 h 5902"/>
              <a:gd name="T20" fmla="*/ 12742 w 20873"/>
              <a:gd name="T21" fmla="*/ 3679 h 5902"/>
              <a:gd name="T22" fmla="*/ 14050 w 20873"/>
              <a:gd name="T23" fmla="*/ 4317 h 5902"/>
              <a:gd name="T24" fmla="*/ 15999 w 20873"/>
              <a:gd name="T25" fmla="*/ 5803 h 5902"/>
              <a:gd name="T26" fmla="*/ 14666 w 20873"/>
              <a:gd name="T27" fmla="*/ 3172 h 5902"/>
              <a:gd name="T28" fmla="*/ 13033 w 20873"/>
              <a:gd name="T29" fmla="*/ 2639 h 5902"/>
              <a:gd name="T30" fmla="*/ 12742 w 20873"/>
              <a:gd name="T31" fmla="*/ 1118 h 5902"/>
              <a:gd name="T32" fmla="*/ 13793 w 20873"/>
              <a:gd name="T33" fmla="*/ 1284 h 5902"/>
              <a:gd name="T34" fmla="*/ 13794 w 20873"/>
              <a:gd name="T35" fmla="*/ 2472 h 5902"/>
              <a:gd name="T36" fmla="*/ 250 w 20873"/>
              <a:gd name="T37" fmla="*/ 197 h 5902"/>
              <a:gd name="T38" fmla="*/ 0 w 20873"/>
              <a:gd name="T39" fmla="*/ 5803 h 5902"/>
              <a:gd name="T40" fmla="*/ 1191 w 20873"/>
              <a:gd name="T41" fmla="*/ 3066 h 5902"/>
              <a:gd name="T42" fmla="*/ 3944 w 20873"/>
              <a:gd name="T43" fmla="*/ 3066 h 5902"/>
              <a:gd name="T44" fmla="*/ 5135 w 20873"/>
              <a:gd name="T45" fmla="*/ 5803 h 5902"/>
              <a:gd name="T46" fmla="*/ 4885 w 20873"/>
              <a:gd name="T47" fmla="*/ 197 h 5902"/>
              <a:gd name="T48" fmla="*/ 20246 w 20873"/>
              <a:gd name="T49" fmla="*/ 2956 h 5902"/>
              <a:gd name="T50" fmla="*/ 17923 w 20873"/>
              <a:gd name="T51" fmla="*/ 1423 h 5902"/>
              <a:gd name="T52" fmla="*/ 19738 w 20873"/>
              <a:gd name="T53" fmla="*/ 1597 h 5902"/>
              <a:gd name="T54" fmla="*/ 18553 w 20873"/>
              <a:gd name="T55" fmla="*/ 0 h 5902"/>
              <a:gd name="T56" fmla="*/ 16806 w 20873"/>
              <a:gd name="T57" fmla="*/ 2634 h 5902"/>
              <a:gd name="T58" fmla="*/ 19231 w 20873"/>
              <a:gd name="T59" fmla="*/ 4464 h 5902"/>
              <a:gd name="T60" fmla="*/ 17141 w 20873"/>
              <a:gd name="T61" fmla="*/ 4160 h 5902"/>
              <a:gd name="T62" fmla="*/ 18573 w 20873"/>
              <a:gd name="T63" fmla="*/ 5902 h 5902"/>
              <a:gd name="T64" fmla="*/ 20246 w 20873"/>
              <a:gd name="T65" fmla="*/ 2956 h 59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0873" h="5902">
                <a:moveTo>
                  <a:pt x="8257" y="11"/>
                </a:moveTo>
                <a:cubicBezTo>
                  <a:pt x="8160" y="11"/>
                  <a:pt x="8117" y="69"/>
                  <a:pt x="8081" y="152"/>
                </a:cubicBezTo>
                <a:cubicBezTo>
                  <a:pt x="5817" y="5389"/>
                  <a:pt x="5627" y="5803"/>
                  <a:pt x="5627" y="5803"/>
                </a:cubicBezTo>
                <a:cubicBezTo>
                  <a:pt x="6910" y="5803"/>
                  <a:pt x="6910" y="5803"/>
                  <a:pt x="6910" y="5803"/>
                </a:cubicBezTo>
                <a:cubicBezTo>
                  <a:pt x="7177" y="5146"/>
                  <a:pt x="7177" y="5146"/>
                  <a:pt x="7177" y="5146"/>
                </a:cubicBezTo>
                <a:cubicBezTo>
                  <a:pt x="9110" y="5146"/>
                  <a:pt x="9110" y="5146"/>
                  <a:pt x="9110" y="5146"/>
                </a:cubicBezTo>
                <a:cubicBezTo>
                  <a:pt x="9378" y="5803"/>
                  <a:pt x="9378" y="5803"/>
                  <a:pt x="9378" y="5803"/>
                </a:cubicBezTo>
                <a:cubicBezTo>
                  <a:pt x="10887" y="5803"/>
                  <a:pt x="10887" y="5803"/>
                  <a:pt x="10887" y="5803"/>
                </a:cubicBezTo>
                <a:cubicBezTo>
                  <a:pt x="10887" y="5803"/>
                  <a:pt x="10758" y="5534"/>
                  <a:pt x="8433" y="152"/>
                </a:cubicBezTo>
                <a:cubicBezTo>
                  <a:pt x="8397" y="69"/>
                  <a:pt x="8354" y="11"/>
                  <a:pt x="8257" y="11"/>
                </a:cubicBezTo>
                <a:moveTo>
                  <a:pt x="7585" y="4144"/>
                </a:moveTo>
                <a:cubicBezTo>
                  <a:pt x="8142" y="2773"/>
                  <a:pt x="8142" y="2773"/>
                  <a:pt x="8142" y="2773"/>
                </a:cubicBezTo>
                <a:cubicBezTo>
                  <a:pt x="8701" y="4144"/>
                  <a:pt x="8701" y="4144"/>
                  <a:pt x="8701" y="4144"/>
                </a:cubicBezTo>
                <a:lnTo>
                  <a:pt x="7585" y="4144"/>
                </a:lnTo>
                <a:close/>
                <a:moveTo>
                  <a:pt x="14666" y="3172"/>
                </a:moveTo>
                <a:cubicBezTo>
                  <a:pt x="15107" y="2908"/>
                  <a:pt x="15441" y="2447"/>
                  <a:pt x="15441" y="1786"/>
                </a:cubicBezTo>
                <a:cubicBezTo>
                  <a:pt x="15441" y="1267"/>
                  <a:pt x="15234" y="839"/>
                  <a:pt x="14874" y="550"/>
                </a:cubicBezTo>
                <a:cubicBezTo>
                  <a:pt x="14509" y="256"/>
                  <a:pt x="14087" y="97"/>
                  <a:pt x="13224" y="97"/>
                </a:cubicBezTo>
                <a:cubicBezTo>
                  <a:pt x="11378" y="97"/>
                  <a:pt x="11378" y="97"/>
                  <a:pt x="11378" y="97"/>
                </a:cubicBezTo>
                <a:cubicBezTo>
                  <a:pt x="11378" y="5803"/>
                  <a:pt x="11378" y="5803"/>
                  <a:pt x="11378" y="5803"/>
                </a:cubicBezTo>
                <a:cubicBezTo>
                  <a:pt x="12742" y="5803"/>
                  <a:pt x="12742" y="5803"/>
                  <a:pt x="12742" y="5803"/>
                </a:cubicBezTo>
                <a:cubicBezTo>
                  <a:pt x="12742" y="3679"/>
                  <a:pt x="12742" y="3679"/>
                  <a:pt x="12742" y="3679"/>
                </a:cubicBezTo>
                <a:cubicBezTo>
                  <a:pt x="13165" y="3679"/>
                  <a:pt x="13165" y="3679"/>
                  <a:pt x="13165" y="3679"/>
                </a:cubicBezTo>
                <a:cubicBezTo>
                  <a:pt x="13625" y="3679"/>
                  <a:pt x="13857" y="3854"/>
                  <a:pt x="14050" y="4317"/>
                </a:cubicBezTo>
                <a:cubicBezTo>
                  <a:pt x="14213" y="4709"/>
                  <a:pt x="14328" y="5174"/>
                  <a:pt x="14478" y="5803"/>
                </a:cubicBezTo>
                <a:cubicBezTo>
                  <a:pt x="15999" y="5803"/>
                  <a:pt x="15999" y="5803"/>
                  <a:pt x="15999" y="5803"/>
                </a:cubicBezTo>
                <a:cubicBezTo>
                  <a:pt x="15783" y="5156"/>
                  <a:pt x="15675" y="4850"/>
                  <a:pt x="15513" y="4394"/>
                </a:cubicBezTo>
                <a:cubicBezTo>
                  <a:pt x="15291" y="3770"/>
                  <a:pt x="15022" y="3386"/>
                  <a:pt x="14666" y="3172"/>
                </a:cubicBezTo>
                <a:moveTo>
                  <a:pt x="13794" y="2472"/>
                </a:moveTo>
                <a:cubicBezTo>
                  <a:pt x="13629" y="2599"/>
                  <a:pt x="13416" y="2639"/>
                  <a:pt x="13033" y="2639"/>
                </a:cubicBezTo>
                <a:cubicBezTo>
                  <a:pt x="12742" y="2639"/>
                  <a:pt x="12742" y="2639"/>
                  <a:pt x="12742" y="2639"/>
                </a:cubicBezTo>
                <a:cubicBezTo>
                  <a:pt x="12742" y="2639"/>
                  <a:pt x="12739" y="1118"/>
                  <a:pt x="12742" y="1118"/>
                </a:cubicBezTo>
                <a:cubicBezTo>
                  <a:pt x="13033" y="1118"/>
                  <a:pt x="13033" y="1118"/>
                  <a:pt x="13033" y="1118"/>
                </a:cubicBezTo>
                <a:cubicBezTo>
                  <a:pt x="13433" y="1118"/>
                  <a:pt x="13632" y="1162"/>
                  <a:pt x="13793" y="1284"/>
                </a:cubicBezTo>
                <a:cubicBezTo>
                  <a:pt x="13977" y="1424"/>
                  <a:pt x="14059" y="1634"/>
                  <a:pt x="14059" y="1877"/>
                </a:cubicBezTo>
                <a:cubicBezTo>
                  <a:pt x="14059" y="2142"/>
                  <a:pt x="13967" y="2337"/>
                  <a:pt x="13794" y="2472"/>
                </a:cubicBezTo>
                <a:moveTo>
                  <a:pt x="2567" y="2515"/>
                </a:moveTo>
                <a:cubicBezTo>
                  <a:pt x="250" y="197"/>
                  <a:pt x="250" y="197"/>
                  <a:pt x="250" y="197"/>
                </a:cubicBezTo>
                <a:cubicBezTo>
                  <a:pt x="180" y="128"/>
                  <a:pt x="110" y="79"/>
                  <a:pt x="0" y="79"/>
                </a:cubicBezTo>
                <a:cubicBezTo>
                  <a:pt x="0" y="5803"/>
                  <a:pt x="0" y="5803"/>
                  <a:pt x="0" y="5803"/>
                </a:cubicBezTo>
                <a:cubicBezTo>
                  <a:pt x="1191" y="5803"/>
                  <a:pt x="1191" y="5803"/>
                  <a:pt x="1191" y="5803"/>
                </a:cubicBezTo>
                <a:cubicBezTo>
                  <a:pt x="1191" y="3066"/>
                  <a:pt x="1191" y="3066"/>
                  <a:pt x="1191" y="3066"/>
                </a:cubicBezTo>
                <a:cubicBezTo>
                  <a:pt x="2567" y="4442"/>
                  <a:pt x="2567" y="4442"/>
                  <a:pt x="2567" y="4442"/>
                </a:cubicBezTo>
                <a:cubicBezTo>
                  <a:pt x="3944" y="3066"/>
                  <a:pt x="3944" y="3066"/>
                  <a:pt x="3944" y="3066"/>
                </a:cubicBezTo>
                <a:cubicBezTo>
                  <a:pt x="3944" y="5803"/>
                  <a:pt x="3944" y="5803"/>
                  <a:pt x="3944" y="5803"/>
                </a:cubicBezTo>
                <a:cubicBezTo>
                  <a:pt x="5135" y="5803"/>
                  <a:pt x="5135" y="5803"/>
                  <a:pt x="5135" y="5803"/>
                </a:cubicBezTo>
                <a:cubicBezTo>
                  <a:pt x="5135" y="79"/>
                  <a:pt x="5135" y="79"/>
                  <a:pt x="5135" y="79"/>
                </a:cubicBezTo>
                <a:cubicBezTo>
                  <a:pt x="5025" y="79"/>
                  <a:pt x="4955" y="128"/>
                  <a:pt x="4885" y="197"/>
                </a:cubicBezTo>
                <a:lnTo>
                  <a:pt x="2567" y="2515"/>
                </a:lnTo>
                <a:close/>
                <a:moveTo>
                  <a:pt x="20246" y="2956"/>
                </a:moveTo>
                <a:cubicBezTo>
                  <a:pt x="19638" y="2378"/>
                  <a:pt x="18535" y="2279"/>
                  <a:pt x="18099" y="1939"/>
                </a:cubicBezTo>
                <a:cubicBezTo>
                  <a:pt x="17928" y="1806"/>
                  <a:pt x="17867" y="1610"/>
                  <a:pt x="17923" y="1423"/>
                </a:cubicBezTo>
                <a:cubicBezTo>
                  <a:pt x="17992" y="1191"/>
                  <a:pt x="18223" y="1039"/>
                  <a:pt x="18562" y="1039"/>
                </a:cubicBezTo>
                <a:cubicBezTo>
                  <a:pt x="19029" y="1039"/>
                  <a:pt x="19448" y="1252"/>
                  <a:pt x="19738" y="1597"/>
                </a:cubicBezTo>
                <a:cubicBezTo>
                  <a:pt x="20517" y="782"/>
                  <a:pt x="20517" y="782"/>
                  <a:pt x="20517" y="782"/>
                </a:cubicBezTo>
                <a:cubicBezTo>
                  <a:pt x="20058" y="294"/>
                  <a:pt x="19325" y="0"/>
                  <a:pt x="18553" y="0"/>
                </a:cubicBezTo>
                <a:cubicBezTo>
                  <a:pt x="17653" y="0"/>
                  <a:pt x="16974" y="435"/>
                  <a:pt x="16671" y="1129"/>
                </a:cubicBezTo>
                <a:cubicBezTo>
                  <a:pt x="16436" y="1668"/>
                  <a:pt x="16517" y="2230"/>
                  <a:pt x="16806" y="2634"/>
                </a:cubicBezTo>
                <a:cubicBezTo>
                  <a:pt x="17365" y="3416"/>
                  <a:pt x="18545" y="3440"/>
                  <a:pt x="19056" y="3841"/>
                </a:cubicBezTo>
                <a:cubicBezTo>
                  <a:pt x="19238" y="3984"/>
                  <a:pt x="19340" y="4215"/>
                  <a:pt x="19231" y="4464"/>
                </a:cubicBezTo>
                <a:cubicBezTo>
                  <a:pt x="19137" y="4682"/>
                  <a:pt x="18900" y="4830"/>
                  <a:pt x="18512" y="4840"/>
                </a:cubicBezTo>
                <a:cubicBezTo>
                  <a:pt x="17974" y="4853"/>
                  <a:pt x="17494" y="4601"/>
                  <a:pt x="17141" y="4160"/>
                </a:cubicBezTo>
                <a:cubicBezTo>
                  <a:pt x="16361" y="4976"/>
                  <a:pt x="16361" y="4976"/>
                  <a:pt x="16361" y="4976"/>
                </a:cubicBezTo>
                <a:cubicBezTo>
                  <a:pt x="16877" y="5601"/>
                  <a:pt x="17645" y="5902"/>
                  <a:pt x="18573" y="5902"/>
                </a:cubicBezTo>
                <a:cubicBezTo>
                  <a:pt x="19475" y="5902"/>
                  <a:pt x="20267" y="5551"/>
                  <a:pt x="20590" y="4803"/>
                </a:cubicBezTo>
                <a:cubicBezTo>
                  <a:pt x="20873" y="4149"/>
                  <a:pt x="20771" y="3454"/>
                  <a:pt x="20246" y="295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0" name="Date Placeholder 3"/>
          <p:cNvSpPr>
            <a:spLocks noGrp="1"/>
          </p:cNvSpPr>
          <p:nvPr>
            <p:ph type="dt" sz="half" idx="2"/>
          </p:nvPr>
        </p:nvSpPr>
        <p:spPr>
          <a:xfrm>
            <a:off x="6516000" y="6537675"/>
            <a:ext cx="3445099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Copyright © 2019 Mars, Incorporated — Confidential</a:t>
            </a:r>
            <a:endParaRPr lang="en-GB"/>
          </a:p>
        </p:txBody>
      </p:sp>
      <p:sp>
        <p:nvSpPr>
          <p:cNvPr id="5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17250" y="6537675"/>
            <a:ext cx="766763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C3ACAB3-CA36-4966-8A1D-076772D39D8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7978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  <p:sldLayoutId id="2147483743" r:id="rId18"/>
    <p:sldLayoutId id="2147483744" r:id="rId19"/>
    <p:sldLayoutId id="2147483745" r:id="rId20"/>
    <p:sldLayoutId id="2147483746" r:id="rId21"/>
    <p:sldLayoutId id="2147483747" r:id="rId22"/>
    <p:sldLayoutId id="2147483748" r:id="rId23"/>
    <p:sldLayoutId id="2147483749" r:id="rId24"/>
    <p:sldLayoutId id="2147483750" r:id="rId25"/>
    <p:sldLayoutId id="2147483751" r:id="rId26"/>
    <p:sldLayoutId id="2147483752" r:id="rId27"/>
    <p:sldLayoutId id="2147483753" r:id="rId28"/>
    <p:sldLayoutId id="2147483754" r:id="rId29"/>
    <p:sldLayoutId id="2147483755" r:id="rId30"/>
    <p:sldLayoutId id="2147483756" r:id="rId31"/>
  </p:sldLayoutIdLst>
  <p:hf hdr="0" ftr="0"/>
  <p:txStyles>
    <p:titleStyle>
      <a:lvl1pPr algn="l" defTabSz="914400" rtl="0" eaLnBrk="1" latinLnBrk="0" hangingPunct="1">
        <a:lnSpc>
          <a:spcPct val="83000"/>
        </a:lnSpc>
        <a:spcBef>
          <a:spcPct val="0"/>
        </a:spcBef>
        <a:buNone/>
        <a:defRPr sz="3000" b="0" i="0" kern="1200">
          <a:solidFill>
            <a:schemeClr val="tx2"/>
          </a:solidFill>
          <a:latin typeface="+mj-lt"/>
          <a:ea typeface="Centra No1 Extrabold" pitchFamily="2" charset="0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None/>
        <a:defRPr sz="2400" b="1" kern="1200" spc="0" baseline="0">
          <a:solidFill>
            <a:schemeClr val="accent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1200"/>
        </a:spcBef>
        <a:buClr>
          <a:schemeClr val="accent2"/>
        </a:buClr>
        <a:buFont typeface="Arial" panose="020B0604020202020204" pitchFamily="34" charset="0"/>
        <a:buNone/>
        <a:defRPr sz="2400" kern="1200" spc="0">
          <a:solidFill>
            <a:schemeClr val="tx1"/>
          </a:solidFill>
          <a:latin typeface="+mn-lt"/>
          <a:ea typeface="+mn-ea"/>
          <a:cs typeface="+mn-cs"/>
        </a:defRPr>
      </a:lvl2pPr>
      <a:lvl3pPr marL="266700" indent="-266700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Arial" panose="020B0604020202020204" pitchFamily="34" charset="0"/>
        <a:buChar char="•"/>
        <a:defRPr sz="2400" kern="1200" spc="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271463" algn="l" defTabSz="914400" rtl="0" eaLnBrk="1" latinLnBrk="0" hangingPunct="1">
        <a:lnSpc>
          <a:spcPct val="90000"/>
        </a:lnSpc>
        <a:spcBef>
          <a:spcPts val="400"/>
        </a:spcBef>
        <a:buClr>
          <a:schemeClr val="accent2"/>
        </a:buClr>
        <a:buFont typeface="Mars Centra" pitchFamily="2" charset="0"/>
        <a:buChar char="–"/>
        <a:defRPr sz="2000" kern="1200" spc="0">
          <a:solidFill>
            <a:schemeClr val="tx1"/>
          </a:solidFill>
          <a:latin typeface="+mn-lt"/>
          <a:ea typeface="+mn-ea"/>
          <a:cs typeface="+mn-cs"/>
        </a:defRPr>
      </a:lvl4pPr>
      <a:lvl5pPr marL="719138" indent="-180975" algn="l" defTabSz="914400" rtl="0" eaLnBrk="1" latinLnBrk="0" hangingPunct="1">
        <a:lnSpc>
          <a:spcPct val="90000"/>
        </a:lnSpc>
        <a:spcBef>
          <a:spcPts val="200"/>
        </a:spcBef>
        <a:spcAft>
          <a:spcPts val="300"/>
        </a:spcAft>
        <a:buClr>
          <a:schemeClr val="tx2"/>
        </a:buClr>
        <a:buFont typeface="Arial" panose="020B0604020202020204" pitchFamily="34" charset="0"/>
        <a:buChar char="•"/>
        <a:defRPr sz="1800" kern="1200" spc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21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257">
          <p15:clr>
            <a:srgbClr val="F26B43"/>
          </p15:clr>
        </p15:guide>
        <p15:guide id="4" pos="7423">
          <p15:clr>
            <a:srgbClr val="F26B43"/>
          </p15:clr>
        </p15:guide>
        <p15:guide id="5" pos="819">
          <p15:clr>
            <a:srgbClr val="F26B43"/>
          </p15:clr>
        </p15:guide>
        <p15:guide id="6" pos="858">
          <p15:clr>
            <a:srgbClr val="F26B43"/>
          </p15:clr>
        </p15:guide>
        <p15:guide id="7" pos="1419">
          <p15:clr>
            <a:srgbClr val="F26B43"/>
          </p15:clr>
        </p15:guide>
        <p15:guide id="8" pos="1458">
          <p15:clr>
            <a:srgbClr val="F26B43"/>
          </p15:clr>
        </p15:guide>
        <p15:guide id="9" pos="2019">
          <p15:clr>
            <a:srgbClr val="F26B43"/>
          </p15:clr>
        </p15:guide>
        <p15:guide id="10" pos="2058">
          <p15:clr>
            <a:srgbClr val="F26B43"/>
          </p15:clr>
        </p15:guide>
        <p15:guide id="11" pos="2619">
          <p15:clr>
            <a:srgbClr val="F26B43"/>
          </p15:clr>
        </p15:guide>
        <p15:guide id="12" pos="2658">
          <p15:clr>
            <a:srgbClr val="F26B43"/>
          </p15:clr>
        </p15:guide>
        <p15:guide id="13" pos="3221">
          <p15:clr>
            <a:srgbClr val="F26B43"/>
          </p15:clr>
        </p15:guide>
        <p15:guide id="14" pos="3260">
          <p15:clr>
            <a:srgbClr val="F26B43"/>
          </p15:clr>
        </p15:guide>
        <p15:guide id="15" pos="4421">
          <p15:clr>
            <a:srgbClr val="F26B43"/>
          </p15:clr>
        </p15:guide>
        <p15:guide id="16" pos="4460">
          <p15:clr>
            <a:srgbClr val="F26B43"/>
          </p15:clr>
        </p15:guide>
        <p15:guide id="17" pos="5022">
          <p15:clr>
            <a:srgbClr val="F26B43"/>
          </p15:clr>
        </p15:guide>
        <p15:guide id="18" pos="5061">
          <p15:clr>
            <a:srgbClr val="F26B43"/>
          </p15:clr>
        </p15:guide>
        <p15:guide id="19" pos="5622">
          <p15:clr>
            <a:srgbClr val="F26B43"/>
          </p15:clr>
        </p15:guide>
        <p15:guide id="20" pos="5661">
          <p15:clr>
            <a:srgbClr val="F26B43"/>
          </p15:clr>
        </p15:guide>
        <p15:guide id="21" pos="6222">
          <p15:clr>
            <a:srgbClr val="F26B43"/>
          </p15:clr>
        </p15:guide>
        <p15:guide id="22" pos="6261">
          <p15:clr>
            <a:srgbClr val="F26B43"/>
          </p15:clr>
        </p15:guide>
        <p15:guide id="23" pos="6822">
          <p15:clr>
            <a:srgbClr val="F26B43"/>
          </p15:clr>
        </p15:guide>
        <p15:guide id="24" pos="6861">
          <p15:clr>
            <a:srgbClr val="F26B43"/>
          </p15:clr>
        </p15:guide>
        <p15:guide id="25" orient="horz" pos="591">
          <p15:clr>
            <a:srgbClr val="F26B43"/>
          </p15:clr>
        </p15:guide>
        <p15:guide id="26" orient="horz" pos="3905">
          <p15:clr>
            <a:srgbClr val="F26B43"/>
          </p15:clr>
        </p15:guide>
        <p15:guide id="27" pos="3860">
          <p15:clr>
            <a:srgbClr val="F26B43"/>
          </p15:clr>
        </p15:guide>
        <p15:guide id="28" orient="horz" pos="815">
          <p15:clr>
            <a:srgbClr val="F26B43"/>
          </p15:clr>
        </p15:guide>
        <p15:guide id="29" orient="horz" pos="993">
          <p15:clr>
            <a:srgbClr val="F26B43"/>
          </p15:clr>
        </p15:guide>
        <p15:guide id="30" orient="horz" pos="201">
          <p15:clr>
            <a:srgbClr val="F26B43"/>
          </p15:clr>
        </p15:guide>
        <p15:guide id="31" orient="horz" pos="3711">
          <p15:clr>
            <a:srgbClr val="F26B43"/>
          </p15:clr>
        </p15:guide>
        <p15:guide id="33" orient="horz" pos="4194">
          <p15:clr>
            <a:srgbClr val="F26B43"/>
          </p15:clr>
        </p15:guide>
        <p15:guide id="34" orient="horz" pos="36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jpg"/><Relationship Id="rId3" Type="http://schemas.openxmlformats.org/officeDocument/2006/relationships/image" Target="../media/image6.png"/><Relationship Id="rId21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15.jpg"/><Relationship Id="rId17" Type="http://schemas.openxmlformats.org/officeDocument/2006/relationships/image" Target="../media/image20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22.jpg"/><Relationship Id="rId4" Type="http://schemas.openxmlformats.org/officeDocument/2006/relationships/image" Target="../media/image7.png"/><Relationship Id="rId9" Type="http://schemas.openxmlformats.org/officeDocument/2006/relationships/image" Target="../media/image12.jpg"/><Relationship Id="rId14" Type="http://schemas.openxmlformats.org/officeDocument/2006/relationships/image" Target="../media/image17.png"/><Relationship Id="rId22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0B8C0CF-5572-4EAC-9FD6-2EB9514C3A8F}"/>
              </a:ext>
            </a:extLst>
          </p:cNvPr>
          <p:cNvSpPr/>
          <p:nvPr/>
        </p:nvSpPr>
        <p:spPr>
          <a:xfrm>
            <a:off x="3178385" y="5111430"/>
            <a:ext cx="5835229" cy="5130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rs Centra"/>
                <a:ea typeface="+mn-ea"/>
                <a:cs typeface="+mn-cs"/>
              </a:rPr>
              <a:t>Caroline Ploux – EU Public Affairs Senior Manager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tx1"/>
                </a:solidFill>
                <a:latin typeface="Mars Centra"/>
              </a:rPr>
              <a:t>November</a:t>
            </a: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rs Centra"/>
                <a:ea typeface="+mn-ea"/>
                <a:cs typeface="+mn-cs"/>
              </a:rPr>
              <a:t> 2023</a:t>
            </a:r>
            <a:endParaRPr kumimoji="0" lang="nl-NL" sz="1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ars Centra"/>
              <a:ea typeface="+mn-ea"/>
              <a:cs typeface="+mn-cs"/>
            </a:endParaRP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A539CB53-7F46-4A52-BF27-A4D2FF832104}"/>
              </a:ext>
            </a:extLst>
          </p:cNvPr>
          <p:cNvSpPr txBox="1">
            <a:spLocks/>
          </p:cNvSpPr>
          <p:nvPr/>
        </p:nvSpPr>
        <p:spPr>
          <a:xfrm>
            <a:off x="407987" y="2579744"/>
            <a:ext cx="11376024" cy="211217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sz="3000" b="0" i="0" kern="1200">
                <a:solidFill>
                  <a:schemeClr val="tx2"/>
                </a:solidFill>
                <a:latin typeface="+mj-lt"/>
                <a:ea typeface="Mars Centra Extrabold" pitchFamily="2" charset="0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endParaRPr lang="en-US" sz="14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6FF53C-061F-2FE5-FCFC-24C18F008C2D}"/>
              </a:ext>
            </a:extLst>
          </p:cNvPr>
          <p:cNvSpPr txBox="1"/>
          <p:nvPr/>
        </p:nvSpPr>
        <p:spPr>
          <a:xfrm>
            <a:off x="1565095" y="3028890"/>
            <a:ext cx="9061807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</a:rPr>
              <a:t>European Food Forum</a:t>
            </a:r>
          </a:p>
          <a:p>
            <a:pPr algn="ctr"/>
            <a:r>
              <a:rPr lang="en-US" sz="2000" b="1" dirty="0">
                <a:solidFill>
                  <a:schemeClr val="tx2"/>
                </a:solidFill>
              </a:rPr>
              <a:t>R&amp;I, solutions in the food supply chain and consumers needs</a:t>
            </a:r>
          </a:p>
        </p:txBody>
      </p:sp>
    </p:spTree>
    <p:extLst>
      <p:ext uri="{BB962C8B-B14F-4D97-AF65-F5344CB8AC3E}">
        <p14:creationId xmlns:p14="http://schemas.microsoft.com/office/powerpoint/2010/main" val="318172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Brands">
            <a:extLst>
              <a:ext uri="{FF2B5EF4-FFF2-40B4-BE49-F238E27FC236}">
                <a16:creationId xmlns:a16="http://schemas.microsoft.com/office/drawing/2014/main" id="{DCE3D360-FD86-8431-7F6E-EEDBA202D4E9}"/>
              </a:ext>
            </a:extLst>
          </p:cNvPr>
          <p:cNvGrpSpPr/>
          <p:nvPr/>
        </p:nvGrpSpPr>
        <p:grpSpPr>
          <a:xfrm>
            <a:off x="1907571" y="5702468"/>
            <a:ext cx="9152006" cy="1144006"/>
            <a:chOff x="0" y="9422006"/>
            <a:chExt cx="15092335" cy="1886550"/>
          </a:xfrm>
        </p:grpSpPr>
        <p:pic>
          <p:nvPicPr>
            <p:cNvPr id="6" name="object 32">
              <a:extLst>
                <a:ext uri="{FF2B5EF4-FFF2-40B4-BE49-F238E27FC236}">
                  <a16:creationId xmlns:a16="http://schemas.microsoft.com/office/drawing/2014/main" id="{DF9952F2-854E-0DA5-7406-60983E3138FD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9422006"/>
              <a:ext cx="2829819" cy="943278"/>
            </a:xfrm>
            <a:prstGeom prst="rect">
              <a:avLst/>
            </a:prstGeom>
          </p:spPr>
        </p:pic>
        <p:pic>
          <p:nvPicPr>
            <p:cNvPr id="7" name="object 50">
              <a:extLst>
                <a:ext uri="{FF2B5EF4-FFF2-40B4-BE49-F238E27FC236}">
                  <a16:creationId xmlns:a16="http://schemas.microsoft.com/office/drawing/2014/main" id="{276AB70B-8216-64D8-2866-FBB377FA59F8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29809" y="10365286"/>
              <a:ext cx="943269" cy="943269"/>
            </a:xfrm>
            <a:prstGeom prst="rect">
              <a:avLst/>
            </a:prstGeom>
          </p:spPr>
        </p:pic>
        <p:pic>
          <p:nvPicPr>
            <p:cNvPr id="8" name="object 51">
              <a:extLst>
                <a:ext uri="{FF2B5EF4-FFF2-40B4-BE49-F238E27FC236}">
                  <a16:creationId xmlns:a16="http://schemas.microsoft.com/office/drawing/2014/main" id="{8CD1539B-094D-DF7B-5531-BD50B7705165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07500" y="10776198"/>
              <a:ext cx="814812" cy="163324"/>
            </a:xfrm>
            <a:prstGeom prst="rect">
              <a:avLst/>
            </a:prstGeom>
          </p:spPr>
        </p:pic>
        <p:pic>
          <p:nvPicPr>
            <p:cNvPr id="9" name="object 52">
              <a:extLst>
                <a:ext uri="{FF2B5EF4-FFF2-40B4-BE49-F238E27FC236}">
                  <a16:creationId xmlns:a16="http://schemas.microsoft.com/office/drawing/2014/main" id="{EEC23C6C-E09F-30ED-B884-32505701BDDC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62782" y="10563462"/>
              <a:ext cx="990790" cy="546916"/>
            </a:xfrm>
            <a:prstGeom prst="rect">
              <a:avLst/>
            </a:prstGeom>
          </p:spPr>
        </p:pic>
        <p:sp>
          <p:nvSpPr>
            <p:cNvPr id="10" name="object 54">
              <a:extLst>
                <a:ext uri="{FF2B5EF4-FFF2-40B4-BE49-F238E27FC236}">
                  <a16:creationId xmlns:a16="http://schemas.microsoft.com/office/drawing/2014/main" id="{D60136EB-6E44-00D4-8605-FFDB20022FC9}"/>
                </a:ext>
              </a:extLst>
            </p:cNvPr>
            <p:cNvSpPr/>
            <p:nvPr/>
          </p:nvSpPr>
          <p:spPr>
            <a:xfrm>
              <a:off x="12262527" y="9422016"/>
              <a:ext cx="943610" cy="943610"/>
            </a:xfrm>
            <a:custGeom>
              <a:avLst/>
              <a:gdLst/>
              <a:ahLst/>
              <a:cxnLst/>
              <a:rect l="l" t="t" r="r" b="b"/>
              <a:pathLst>
                <a:path w="943609" h="943609">
                  <a:moveTo>
                    <a:pt x="943269" y="0"/>
                  </a:moveTo>
                  <a:lnTo>
                    <a:pt x="0" y="0"/>
                  </a:lnTo>
                  <a:lnTo>
                    <a:pt x="0" y="943269"/>
                  </a:lnTo>
                  <a:lnTo>
                    <a:pt x="943269" y="943269"/>
                  </a:lnTo>
                  <a:lnTo>
                    <a:pt x="943269" y="0"/>
                  </a:lnTo>
                  <a:close/>
                </a:path>
              </a:pathLst>
            </a:custGeom>
            <a:solidFill>
              <a:srgbClr val="E9520E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1" name="object 55">
              <a:extLst>
                <a:ext uri="{FF2B5EF4-FFF2-40B4-BE49-F238E27FC236}">
                  <a16:creationId xmlns:a16="http://schemas.microsoft.com/office/drawing/2014/main" id="{8D79B6AB-00F4-541B-2BEF-F0E790D580C2}"/>
                </a:ext>
              </a:extLst>
            </p:cNvPr>
            <p:cNvSpPr/>
            <p:nvPr/>
          </p:nvSpPr>
          <p:spPr>
            <a:xfrm>
              <a:off x="12423021" y="9719941"/>
              <a:ext cx="623570" cy="351790"/>
            </a:xfrm>
            <a:custGeom>
              <a:avLst/>
              <a:gdLst/>
              <a:ahLst/>
              <a:cxnLst/>
              <a:rect l="l" t="t" r="r" b="b"/>
              <a:pathLst>
                <a:path w="623569" h="351790">
                  <a:moveTo>
                    <a:pt x="492536" y="314304"/>
                  </a:moveTo>
                  <a:lnTo>
                    <a:pt x="492159" y="314304"/>
                  </a:lnTo>
                  <a:lnTo>
                    <a:pt x="491677" y="314377"/>
                  </a:lnTo>
                  <a:lnTo>
                    <a:pt x="491457" y="314451"/>
                  </a:lnTo>
                  <a:lnTo>
                    <a:pt x="491017" y="321215"/>
                  </a:lnTo>
                  <a:lnTo>
                    <a:pt x="492588" y="321215"/>
                  </a:lnTo>
                  <a:lnTo>
                    <a:pt x="492818" y="317278"/>
                  </a:lnTo>
                  <a:lnTo>
                    <a:pt x="494169" y="317278"/>
                  </a:lnTo>
                  <a:lnTo>
                    <a:pt x="493122" y="314723"/>
                  </a:lnTo>
                  <a:lnTo>
                    <a:pt x="493007" y="314555"/>
                  </a:lnTo>
                  <a:lnTo>
                    <a:pt x="492724" y="314356"/>
                  </a:lnTo>
                  <a:lnTo>
                    <a:pt x="492536" y="314304"/>
                  </a:lnTo>
                  <a:close/>
                </a:path>
                <a:path w="623569" h="351790">
                  <a:moveTo>
                    <a:pt x="498281" y="317142"/>
                  </a:moveTo>
                  <a:lnTo>
                    <a:pt x="496755" y="317142"/>
                  </a:lnTo>
                  <a:lnTo>
                    <a:pt x="496923" y="321215"/>
                  </a:lnTo>
                  <a:lnTo>
                    <a:pt x="498483" y="321215"/>
                  </a:lnTo>
                  <a:lnTo>
                    <a:pt x="498281" y="317142"/>
                  </a:lnTo>
                  <a:close/>
                </a:path>
                <a:path w="623569" h="351790">
                  <a:moveTo>
                    <a:pt x="494169" y="317278"/>
                  </a:moveTo>
                  <a:lnTo>
                    <a:pt x="492818" y="317278"/>
                  </a:lnTo>
                  <a:lnTo>
                    <a:pt x="494043" y="320231"/>
                  </a:lnTo>
                  <a:lnTo>
                    <a:pt x="495467" y="320231"/>
                  </a:lnTo>
                  <a:lnTo>
                    <a:pt x="496048" y="318838"/>
                  </a:lnTo>
                  <a:lnTo>
                    <a:pt x="494808" y="318838"/>
                  </a:lnTo>
                  <a:lnTo>
                    <a:pt x="494169" y="317278"/>
                  </a:lnTo>
                  <a:close/>
                </a:path>
                <a:path w="623569" h="351790">
                  <a:moveTo>
                    <a:pt x="497645" y="314304"/>
                  </a:moveTo>
                  <a:lnTo>
                    <a:pt x="496808" y="314304"/>
                  </a:lnTo>
                  <a:lnTo>
                    <a:pt x="496462" y="314524"/>
                  </a:lnTo>
                  <a:lnTo>
                    <a:pt x="494808" y="318838"/>
                  </a:lnTo>
                  <a:lnTo>
                    <a:pt x="496048" y="318838"/>
                  </a:lnTo>
                  <a:lnTo>
                    <a:pt x="496755" y="317142"/>
                  </a:lnTo>
                  <a:lnTo>
                    <a:pt x="498281" y="317142"/>
                  </a:lnTo>
                  <a:lnTo>
                    <a:pt x="498148" y="314451"/>
                  </a:lnTo>
                  <a:lnTo>
                    <a:pt x="497928" y="314356"/>
                  </a:lnTo>
                  <a:lnTo>
                    <a:pt x="497645" y="314304"/>
                  </a:lnTo>
                  <a:close/>
                </a:path>
                <a:path w="623569" h="351790">
                  <a:moveTo>
                    <a:pt x="481342" y="262473"/>
                  </a:moveTo>
                  <a:lnTo>
                    <a:pt x="464264" y="262473"/>
                  </a:lnTo>
                  <a:lnTo>
                    <a:pt x="464264" y="322189"/>
                  </a:lnTo>
                  <a:lnTo>
                    <a:pt x="462976" y="323309"/>
                  </a:lnTo>
                  <a:lnTo>
                    <a:pt x="459249" y="328199"/>
                  </a:lnTo>
                  <a:lnTo>
                    <a:pt x="461249" y="331382"/>
                  </a:lnTo>
                  <a:lnTo>
                    <a:pt x="484358" y="331382"/>
                  </a:lnTo>
                  <a:lnTo>
                    <a:pt x="486347" y="328199"/>
                  </a:lnTo>
                  <a:lnTo>
                    <a:pt x="482630" y="323309"/>
                  </a:lnTo>
                  <a:lnTo>
                    <a:pt x="481342" y="322189"/>
                  </a:lnTo>
                  <a:lnTo>
                    <a:pt x="481342" y="262473"/>
                  </a:lnTo>
                  <a:close/>
                </a:path>
                <a:path w="623569" h="351790">
                  <a:moveTo>
                    <a:pt x="488598" y="315770"/>
                  </a:moveTo>
                  <a:lnTo>
                    <a:pt x="486923" y="315770"/>
                  </a:lnTo>
                  <a:lnTo>
                    <a:pt x="486923" y="321215"/>
                  </a:lnTo>
                  <a:lnTo>
                    <a:pt x="488598" y="321215"/>
                  </a:lnTo>
                  <a:lnTo>
                    <a:pt x="488598" y="315770"/>
                  </a:lnTo>
                  <a:close/>
                </a:path>
                <a:path w="623569" h="351790">
                  <a:moveTo>
                    <a:pt x="490640" y="314356"/>
                  </a:moveTo>
                  <a:lnTo>
                    <a:pt x="485290" y="314356"/>
                  </a:lnTo>
                  <a:lnTo>
                    <a:pt x="485112" y="314493"/>
                  </a:lnTo>
                  <a:lnTo>
                    <a:pt x="485017" y="315770"/>
                  </a:lnTo>
                  <a:lnTo>
                    <a:pt x="490389" y="315770"/>
                  </a:lnTo>
                  <a:lnTo>
                    <a:pt x="490703" y="315498"/>
                  </a:lnTo>
                  <a:lnTo>
                    <a:pt x="490640" y="314356"/>
                  </a:lnTo>
                  <a:close/>
                </a:path>
                <a:path w="623569" h="351790">
                  <a:moveTo>
                    <a:pt x="479426" y="252484"/>
                  </a:moveTo>
                  <a:lnTo>
                    <a:pt x="468316" y="252484"/>
                  </a:lnTo>
                  <a:lnTo>
                    <a:pt x="460181" y="255416"/>
                  </a:lnTo>
                  <a:lnTo>
                    <a:pt x="460181" y="262934"/>
                  </a:lnTo>
                  <a:lnTo>
                    <a:pt x="464264" y="262473"/>
                  </a:lnTo>
                  <a:lnTo>
                    <a:pt x="481342" y="262473"/>
                  </a:lnTo>
                  <a:lnTo>
                    <a:pt x="481342" y="255185"/>
                  </a:lnTo>
                  <a:lnTo>
                    <a:pt x="479426" y="252484"/>
                  </a:lnTo>
                  <a:close/>
                </a:path>
                <a:path w="623569" h="351790">
                  <a:moveTo>
                    <a:pt x="405952" y="283562"/>
                  </a:moveTo>
                  <a:lnTo>
                    <a:pt x="361314" y="283562"/>
                  </a:lnTo>
                  <a:lnTo>
                    <a:pt x="361314" y="322189"/>
                  </a:lnTo>
                  <a:lnTo>
                    <a:pt x="360037" y="323309"/>
                  </a:lnTo>
                  <a:lnTo>
                    <a:pt x="356309" y="328199"/>
                  </a:lnTo>
                  <a:lnTo>
                    <a:pt x="358309" y="331382"/>
                  </a:lnTo>
                  <a:lnTo>
                    <a:pt x="381408" y="331382"/>
                  </a:lnTo>
                  <a:lnTo>
                    <a:pt x="383408" y="328199"/>
                  </a:lnTo>
                  <a:lnTo>
                    <a:pt x="379680" y="323309"/>
                  </a:lnTo>
                  <a:lnTo>
                    <a:pt x="378403" y="322189"/>
                  </a:lnTo>
                  <a:lnTo>
                    <a:pt x="378403" y="289205"/>
                  </a:lnTo>
                  <a:lnTo>
                    <a:pt x="380549" y="286493"/>
                  </a:lnTo>
                  <a:lnTo>
                    <a:pt x="405952" y="286493"/>
                  </a:lnTo>
                  <a:lnTo>
                    <a:pt x="405952" y="283562"/>
                  </a:lnTo>
                  <a:close/>
                </a:path>
                <a:path w="623569" h="351790">
                  <a:moveTo>
                    <a:pt x="405952" y="286493"/>
                  </a:moveTo>
                  <a:lnTo>
                    <a:pt x="387387" y="286493"/>
                  </a:lnTo>
                  <a:lnTo>
                    <a:pt x="388824" y="289205"/>
                  </a:lnTo>
                  <a:lnTo>
                    <a:pt x="388874" y="322189"/>
                  </a:lnTo>
                  <a:lnTo>
                    <a:pt x="387586" y="323309"/>
                  </a:lnTo>
                  <a:lnTo>
                    <a:pt x="383858" y="328199"/>
                  </a:lnTo>
                  <a:lnTo>
                    <a:pt x="385858" y="331382"/>
                  </a:lnTo>
                  <a:lnTo>
                    <a:pt x="408967" y="331382"/>
                  </a:lnTo>
                  <a:lnTo>
                    <a:pt x="410967" y="328199"/>
                  </a:lnTo>
                  <a:lnTo>
                    <a:pt x="407240" y="323309"/>
                  </a:lnTo>
                  <a:lnTo>
                    <a:pt x="405952" y="322189"/>
                  </a:lnTo>
                  <a:lnTo>
                    <a:pt x="405952" y="286493"/>
                  </a:lnTo>
                  <a:close/>
                </a:path>
                <a:path w="623569" h="351790">
                  <a:moveTo>
                    <a:pt x="374665" y="273572"/>
                  </a:moveTo>
                  <a:lnTo>
                    <a:pt x="364822" y="273572"/>
                  </a:lnTo>
                  <a:lnTo>
                    <a:pt x="357231" y="276504"/>
                  </a:lnTo>
                  <a:lnTo>
                    <a:pt x="357231" y="284022"/>
                  </a:lnTo>
                  <a:lnTo>
                    <a:pt x="361314" y="283562"/>
                  </a:lnTo>
                  <a:lnTo>
                    <a:pt x="405952" y="283562"/>
                  </a:lnTo>
                  <a:lnTo>
                    <a:pt x="405952" y="279509"/>
                  </a:lnTo>
                  <a:lnTo>
                    <a:pt x="377513" y="279509"/>
                  </a:lnTo>
                  <a:lnTo>
                    <a:pt x="376769" y="275174"/>
                  </a:lnTo>
                  <a:lnTo>
                    <a:pt x="374665" y="273572"/>
                  </a:lnTo>
                  <a:close/>
                </a:path>
                <a:path w="623569" h="351790">
                  <a:moveTo>
                    <a:pt x="400015" y="271970"/>
                  </a:moveTo>
                  <a:lnTo>
                    <a:pt x="386696" y="271970"/>
                  </a:lnTo>
                  <a:lnTo>
                    <a:pt x="381209" y="274850"/>
                  </a:lnTo>
                  <a:lnTo>
                    <a:pt x="377513" y="279509"/>
                  </a:lnTo>
                  <a:lnTo>
                    <a:pt x="405952" y="279509"/>
                  </a:lnTo>
                  <a:lnTo>
                    <a:pt x="405952" y="276661"/>
                  </a:lnTo>
                  <a:lnTo>
                    <a:pt x="400015" y="271970"/>
                  </a:lnTo>
                  <a:close/>
                </a:path>
                <a:path w="623569" h="351790">
                  <a:moveTo>
                    <a:pt x="345702" y="252714"/>
                  </a:moveTo>
                  <a:lnTo>
                    <a:pt x="335368" y="252714"/>
                  </a:lnTo>
                  <a:lnTo>
                    <a:pt x="330143" y="256013"/>
                  </a:lnTo>
                  <a:lnTo>
                    <a:pt x="330143" y="266881"/>
                  </a:lnTo>
                  <a:lnTo>
                    <a:pt x="335577" y="269656"/>
                  </a:lnTo>
                  <a:lnTo>
                    <a:pt x="345064" y="269656"/>
                  </a:lnTo>
                  <a:lnTo>
                    <a:pt x="350927" y="266777"/>
                  </a:lnTo>
                  <a:lnTo>
                    <a:pt x="350927" y="255489"/>
                  </a:lnTo>
                  <a:lnTo>
                    <a:pt x="345702" y="252714"/>
                  </a:lnTo>
                  <a:close/>
                </a:path>
                <a:path w="623569" h="351790">
                  <a:moveTo>
                    <a:pt x="303337" y="272777"/>
                  </a:moveTo>
                  <a:lnTo>
                    <a:pt x="300185" y="272777"/>
                  </a:lnTo>
                  <a:lnTo>
                    <a:pt x="291170" y="274271"/>
                  </a:lnTo>
                  <a:lnTo>
                    <a:pt x="284538" y="278344"/>
                  </a:lnTo>
                  <a:lnTo>
                    <a:pt x="280444" y="284385"/>
                  </a:lnTo>
                  <a:lnTo>
                    <a:pt x="279045" y="291781"/>
                  </a:lnTo>
                  <a:lnTo>
                    <a:pt x="279045" y="298022"/>
                  </a:lnTo>
                  <a:lnTo>
                    <a:pt x="281736" y="303561"/>
                  </a:lnTo>
                  <a:lnTo>
                    <a:pt x="286751" y="307027"/>
                  </a:lnTo>
                  <a:lnTo>
                    <a:pt x="281484" y="309456"/>
                  </a:lnTo>
                  <a:lnTo>
                    <a:pt x="277943" y="314702"/>
                  </a:lnTo>
                  <a:lnTo>
                    <a:pt x="277851" y="322628"/>
                  </a:lnTo>
                  <a:lnTo>
                    <a:pt x="279076" y="326063"/>
                  </a:lnTo>
                  <a:lnTo>
                    <a:pt x="282008" y="328660"/>
                  </a:lnTo>
                  <a:lnTo>
                    <a:pt x="278594" y="331372"/>
                  </a:lnTo>
                  <a:lnTo>
                    <a:pt x="277694" y="334461"/>
                  </a:lnTo>
                  <a:lnTo>
                    <a:pt x="277752" y="336586"/>
                  </a:lnTo>
                  <a:lnTo>
                    <a:pt x="279563" y="343105"/>
                  </a:lnTo>
                  <a:lnTo>
                    <a:pt x="284452" y="347707"/>
                  </a:lnTo>
                  <a:lnTo>
                    <a:pt x="291277" y="350349"/>
                  </a:lnTo>
                  <a:lnTo>
                    <a:pt x="298960" y="351193"/>
                  </a:lnTo>
                  <a:lnTo>
                    <a:pt x="309540" y="349481"/>
                  </a:lnTo>
                  <a:lnTo>
                    <a:pt x="317991" y="344667"/>
                  </a:lnTo>
                  <a:lnTo>
                    <a:pt x="320293" y="341612"/>
                  </a:lnTo>
                  <a:lnTo>
                    <a:pt x="290322" y="341612"/>
                  </a:lnTo>
                  <a:lnTo>
                    <a:pt x="288584" y="336586"/>
                  </a:lnTo>
                  <a:lnTo>
                    <a:pt x="290730" y="332555"/>
                  </a:lnTo>
                  <a:lnTo>
                    <a:pt x="302115" y="332555"/>
                  </a:lnTo>
                  <a:lnTo>
                    <a:pt x="302761" y="332461"/>
                  </a:lnTo>
                  <a:lnTo>
                    <a:pt x="324603" y="332461"/>
                  </a:lnTo>
                  <a:lnTo>
                    <a:pt x="325619" y="327665"/>
                  </a:lnTo>
                  <a:lnTo>
                    <a:pt x="325619" y="318670"/>
                  </a:lnTo>
                  <a:lnTo>
                    <a:pt x="322317" y="316775"/>
                  </a:lnTo>
                  <a:lnTo>
                    <a:pt x="294615" y="316775"/>
                  </a:lnTo>
                  <a:lnTo>
                    <a:pt x="292856" y="314702"/>
                  </a:lnTo>
                  <a:lnTo>
                    <a:pt x="292720" y="311016"/>
                  </a:lnTo>
                  <a:lnTo>
                    <a:pt x="293809" y="310105"/>
                  </a:lnTo>
                  <a:lnTo>
                    <a:pt x="304293" y="310105"/>
                  </a:lnTo>
                  <a:lnTo>
                    <a:pt x="309194" y="309293"/>
                  </a:lnTo>
                  <a:lnTo>
                    <a:pt x="315824" y="305222"/>
                  </a:lnTo>
                  <a:lnTo>
                    <a:pt x="317637" y="302545"/>
                  </a:lnTo>
                  <a:lnTo>
                    <a:pt x="296384" y="302545"/>
                  </a:lnTo>
                  <a:lnTo>
                    <a:pt x="295512" y="298022"/>
                  </a:lnTo>
                  <a:lnTo>
                    <a:pt x="295473" y="286137"/>
                  </a:lnTo>
                  <a:lnTo>
                    <a:pt x="296384" y="281405"/>
                  </a:lnTo>
                  <a:lnTo>
                    <a:pt x="318355" y="281405"/>
                  </a:lnTo>
                  <a:lnTo>
                    <a:pt x="315986" y="277143"/>
                  </a:lnTo>
                  <a:lnTo>
                    <a:pt x="317389" y="276295"/>
                  </a:lnTo>
                  <a:lnTo>
                    <a:pt x="323944" y="276295"/>
                  </a:lnTo>
                  <a:lnTo>
                    <a:pt x="326112" y="274096"/>
                  </a:lnTo>
                  <a:lnTo>
                    <a:pt x="308667" y="274096"/>
                  </a:lnTo>
                  <a:lnTo>
                    <a:pt x="306175" y="273248"/>
                  </a:lnTo>
                  <a:lnTo>
                    <a:pt x="303337" y="272777"/>
                  </a:lnTo>
                  <a:close/>
                </a:path>
                <a:path w="623569" h="351790">
                  <a:moveTo>
                    <a:pt x="324603" y="332461"/>
                  </a:moveTo>
                  <a:lnTo>
                    <a:pt x="307703" y="332461"/>
                  </a:lnTo>
                  <a:lnTo>
                    <a:pt x="308950" y="334785"/>
                  </a:lnTo>
                  <a:lnTo>
                    <a:pt x="308950" y="340303"/>
                  </a:lnTo>
                  <a:lnTo>
                    <a:pt x="303903" y="341612"/>
                  </a:lnTo>
                  <a:lnTo>
                    <a:pt x="320293" y="341612"/>
                  </a:lnTo>
                  <a:lnTo>
                    <a:pt x="323592" y="337234"/>
                  </a:lnTo>
                  <a:lnTo>
                    <a:pt x="324603" y="332461"/>
                  </a:lnTo>
                  <a:close/>
                </a:path>
                <a:path w="623569" h="351790">
                  <a:moveTo>
                    <a:pt x="302115" y="332555"/>
                  </a:moveTo>
                  <a:lnTo>
                    <a:pt x="290730" y="332555"/>
                  </a:lnTo>
                  <a:lnTo>
                    <a:pt x="292468" y="332869"/>
                  </a:lnTo>
                  <a:lnTo>
                    <a:pt x="294416" y="333036"/>
                  </a:lnTo>
                  <a:lnTo>
                    <a:pt x="298814" y="333036"/>
                  </a:lnTo>
                  <a:lnTo>
                    <a:pt x="302115" y="332555"/>
                  </a:lnTo>
                  <a:close/>
                </a:path>
                <a:path w="623569" h="351790">
                  <a:moveTo>
                    <a:pt x="319033" y="314890"/>
                  </a:moveTo>
                  <a:lnTo>
                    <a:pt x="309148" y="314890"/>
                  </a:lnTo>
                  <a:lnTo>
                    <a:pt x="303002" y="316775"/>
                  </a:lnTo>
                  <a:lnTo>
                    <a:pt x="322317" y="316775"/>
                  </a:lnTo>
                  <a:lnTo>
                    <a:pt x="319033" y="314890"/>
                  </a:lnTo>
                  <a:close/>
                </a:path>
                <a:path w="623569" h="351790">
                  <a:moveTo>
                    <a:pt x="304293" y="310105"/>
                  </a:moveTo>
                  <a:lnTo>
                    <a:pt x="293809" y="310105"/>
                  </a:lnTo>
                  <a:lnTo>
                    <a:pt x="296604" y="310629"/>
                  </a:lnTo>
                  <a:lnTo>
                    <a:pt x="298343" y="310786"/>
                  </a:lnTo>
                  <a:lnTo>
                    <a:pt x="300185" y="310786"/>
                  </a:lnTo>
                  <a:lnTo>
                    <a:pt x="304293" y="310105"/>
                  </a:lnTo>
                  <a:close/>
                </a:path>
                <a:path w="623569" h="351790">
                  <a:moveTo>
                    <a:pt x="318355" y="281405"/>
                  </a:moveTo>
                  <a:lnTo>
                    <a:pt x="304531" y="281405"/>
                  </a:lnTo>
                  <a:lnTo>
                    <a:pt x="305452" y="286137"/>
                  </a:lnTo>
                  <a:lnTo>
                    <a:pt x="305413" y="298022"/>
                  </a:lnTo>
                  <a:lnTo>
                    <a:pt x="304531" y="302545"/>
                  </a:lnTo>
                  <a:lnTo>
                    <a:pt x="317637" y="302545"/>
                  </a:lnTo>
                  <a:lnTo>
                    <a:pt x="319916" y="299181"/>
                  </a:lnTo>
                  <a:lnTo>
                    <a:pt x="321278" y="291980"/>
                  </a:lnTo>
                  <a:lnTo>
                    <a:pt x="321316" y="287928"/>
                  </a:lnTo>
                  <a:lnTo>
                    <a:pt x="320289" y="284347"/>
                  </a:lnTo>
                  <a:lnTo>
                    <a:pt x="318355" y="281405"/>
                  </a:lnTo>
                  <a:close/>
                </a:path>
                <a:path w="623569" h="351790">
                  <a:moveTo>
                    <a:pt x="324436" y="264117"/>
                  </a:moveTo>
                  <a:lnTo>
                    <a:pt x="311180" y="264117"/>
                  </a:lnTo>
                  <a:lnTo>
                    <a:pt x="307337" y="269614"/>
                  </a:lnTo>
                  <a:lnTo>
                    <a:pt x="308667" y="274096"/>
                  </a:lnTo>
                  <a:lnTo>
                    <a:pt x="326112" y="274096"/>
                  </a:lnTo>
                  <a:lnTo>
                    <a:pt x="326132" y="268012"/>
                  </a:lnTo>
                  <a:lnTo>
                    <a:pt x="324436" y="264117"/>
                  </a:lnTo>
                  <a:close/>
                </a:path>
                <a:path w="623569" h="351790">
                  <a:moveTo>
                    <a:pt x="453020" y="281991"/>
                  </a:moveTo>
                  <a:lnTo>
                    <a:pt x="437061" y="281991"/>
                  </a:lnTo>
                  <a:lnTo>
                    <a:pt x="437427" y="287404"/>
                  </a:lnTo>
                  <a:lnTo>
                    <a:pt x="437438" y="297666"/>
                  </a:lnTo>
                  <a:lnTo>
                    <a:pt x="412035" y="327581"/>
                  </a:lnTo>
                  <a:lnTo>
                    <a:pt x="418601" y="332670"/>
                  </a:lnTo>
                  <a:lnTo>
                    <a:pt x="430244" y="332670"/>
                  </a:lnTo>
                  <a:lnTo>
                    <a:pt x="435071" y="331811"/>
                  </a:lnTo>
                  <a:lnTo>
                    <a:pt x="438872" y="326063"/>
                  </a:lnTo>
                  <a:lnTo>
                    <a:pt x="458380" y="326063"/>
                  </a:lnTo>
                  <a:lnTo>
                    <a:pt x="458380" y="323801"/>
                  </a:lnTo>
                  <a:lnTo>
                    <a:pt x="454725" y="323801"/>
                  </a:lnTo>
                  <a:lnTo>
                    <a:pt x="454725" y="319833"/>
                  </a:lnTo>
                  <a:lnTo>
                    <a:pt x="431836" y="319833"/>
                  </a:lnTo>
                  <a:lnTo>
                    <a:pt x="430066" y="317697"/>
                  </a:lnTo>
                  <a:lnTo>
                    <a:pt x="430099" y="309454"/>
                  </a:lnTo>
                  <a:lnTo>
                    <a:pt x="431815" y="305488"/>
                  </a:lnTo>
                  <a:lnTo>
                    <a:pt x="454725" y="305488"/>
                  </a:lnTo>
                  <a:lnTo>
                    <a:pt x="454633" y="291289"/>
                  </a:lnTo>
                  <a:lnTo>
                    <a:pt x="453020" y="281991"/>
                  </a:lnTo>
                  <a:close/>
                </a:path>
                <a:path w="623569" h="351790">
                  <a:moveTo>
                    <a:pt x="458380" y="326063"/>
                  </a:moveTo>
                  <a:lnTo>
                    <a:pt x="438872" y="326063"/>
                  </a:lnTo>
                  <a:lnTo>
                    <a:pt x="440935" y="330272"/>
                  </a:lnTo>
                  <a:lnTo>
                    <a:pt x="444547" y="332115"/>
                  </a:lnTo>
                  <a:lnTo>
                    <a:pt x="455217" y="332115"/>
                  </a:lnTo>
                  <a:lnTo>
                    <a:pt x="458380" y="328796"/>
                  </a:lnTo>
                  <a:lnTo>
                    <a:pt x="458380" y="326063"/>
                  </a:lnTo>
                  <a:close/>
                </a:path>
                <a:path w="623569" h="351790">
                  <a:moveTo>
                    <a:pt x="458380" y="322325"/>
                  </a:moveTo>
                  <a:lnTo>
                    <a:pt x="454725" y="323801"/>
                  </a:lnTo>
                  <a:lnTo>
                    <a:pt x="458380" y="323801"/>
                  </a:lnTo>
                  <a:lnTo>
                    <a:pt x="458380" y="322325"/>
                  </a:lnTo>
                  <a:close/>
                </a:path>
                <a:path w="623569" h="351790">
                  <a:moveTo>
                    <a:pt x="454725" y="305488"/>
                  </a:moveTo>
                  <a:lnTo>
                    <a:pt x="431815" y="305488"/>
                  </a:lnTo>
                  <a:lnTo>
                    <a:pt x="437469" y="306011"/>
                  </a:lnTo>
                  <a:lnTo>
                    <a:pt x="437369" y="316126"/>
                  </a:lnTo>
                  <a:lnTo>
                    <a:pt x="436862" y="319833"/>
                  </a:lnTo>
                  <a:lnTo>
                    <a:pt x="454725" y="319833"/>
                  </a:lnTo>
                  <a:lnTo>
                    <a:pt x="454725" y="305488"/>
                  </a:lnTo>
                  <a:close/>
                </a:path>
                <a:path w="623569" h="351790">
                  <a:moveTo>
                    <a:pt x="434831" y="271928"/>
                  </a:moveTo>
                  <a:lnTo>
                    <a:pt x="414182" y="292210"/>
                  </a:lnTo>
                  <a:lnTo>
                    <a:pt x="416904" y="294483"/>
                  </a:lnTo>
                  <a:lnTo>
                    <a:pt x="425292" y="294483"/>
                  </a:lnTo>
                  <a:lnTo>
                    <a:pt x="427553" y="291289"/>
                  </a:lnTo>
                  <a:lnTo>
                    <a:pt x="429522" y="282975"/>
                  </a:lnTo>
                  <a:lnTo>
                    <a:pt x="431051" y="281991"/>
                  </a:lnTo>
                  <a:lnTo>
                    <a:pt x="453020" y="281991"/>
                  </a:lnTo>
                  <a:lnTo>
                    <a:pt x="452982" y="281770"/>
                  </a:lnTo>
                  <a:lnTo>
                    <a:pt x="448418" y="275703"/>
                  </a:lnTo>
                  <a:lnTo>
                    <a:pt x="442034" y="272722"/>
                  </a:lnTo>
                  <a:lnTo>
                    <a:pt x="434831" y="271928"/>
                  </a:lnTo>
                  <a:close/>
                </a:path>
                <a:path w="623569" h="351790">
                  <a:moveTo>
                    <a:pt x="174912" y="252484"/>
                  </a:moveTo>
                  <a:lnTo>
                    <a:pt x="162385" y="255109"/>
                  </a:lnTo>
                  <a:lnTo>
                    <a:pt x="152804" y="262832"/>
                  </a:lnTo>
                  <a:lnTo>
                    <a:pt x="146680" y="275428"/>
                  </a:lnTo>
                  <a:lnTo>
                    <a:pt x="144525" y="292671"/>
                  </a:lnTo>
                  <a:lnTo>
                    <a:pt x="146701" y="309847"/>
                  </a:lnTo>
                  <a:lnTo>
                    <a:pt x="152859" y="322602"/>
                  </a:lnTo>
                  <a:lnTo>
                    <a:pt x="162447" y="330543"/>
                  </a:lnTo>
                  <a:lnTo>
                    <a:pt x="174912" y="333277"/>
                  </a:lnTo>
                  <a:lnTo>
                    <a:pt x="187377" y="330543"/>
                  </a:lnTo>
                  <a:lnTo>
                    <a:pt x="196965" y="322602"/>
                  </a:lnTo>
                  <a:lnTo>
                    <a:pt x="198767" y="318869"/>
                  </a:lnTo>
                  <a:lnTo>
                    <a:pt x="174912" y="318869"/>
                  </a:lnTo>
                  <a:lnTo>
                    <a:pt x="169793" y="316633"/>
                  </a:lnTo>
                  <a:lnTo>
                    <a:pt x="166781" y="310757"/>
                  </a:lnTo>
                  <a:lnTo>
                    <a:pt x="165355" y="302490"/>
                  </a:lnTo>
                  <a:lnTo>
                    <a:pt x="164996" y="293080"/>
                  </a:lnTo>
                  <a:lnTo>
                    <a:pt x="165364" y="283693"/>
                  </a:lnTo>
                  <a:lnTo>
                    <a:pt x="166805" y="275283"/>
                  </a:lnTo>
                  <a:lnTo>
                    <a:pt x="169820" y="269227"/>
                  </a:lnTo>
                  <a:lnTo>
                    <a:pt x="174912" y="266902"/>
                  </a:lnTo>
                  <a:lnTo>
                    <a:pt x="198999" y="266902"/>
                  </a:lnTo>
                  <a:lnTo>
                    <a:pt x="197020" y="262832"/>
                  </a:lnTo>
                  <a:lnTo>
                    <a:pt x="187439" y="255109"/>
                  </a:lnTo>
                  <a:lnTo>
                    <a:pt x="174912" y="252484"/>
                  </a:lnTo>
                  <a:close/>
                </a:path>
                <a:path w="623569" h="351790">
                  <a:moveTo>
                    <a:pt x="198999" y="266902"/>
                  </a:moveTo>
                  <a:lnTo>
                    <a:pt x="174912" y="266902"/>
                  </a:lnTo>
                  <a:lnTo>
                    <a:pt x="180004" y="269227"/>
                  </a:lnTo>
                  <a:lnTo>
                    <a:pt x="183019" y="275283"/>
                  </a:lnTo>
                  <a:lnTo>
                    <a:pt x="184459" y="283693"/>
                  </a:lnTo>
                  <a:lnTo>
                    <a:pt x="184828" y="293080"/>
                  </a:lnTo>
                  <a:lnTo>
                    <a:pt x="184467" y="302490"/>
                  </a:lnTo>
                  <a:lnTo>
                    <a:pt x="183038" y="310757"/>
                  </a:lnTo>
                  <a:lnTo>
                    <a:pt x="180026" y="316633"/>
                  </a:lnTo>
                  <a:lnTo>
                    <a:pt x="174912" y="318869"/>
                  </a:lnTo>
                  <a:lnTo>
                    <a:pt x="198767" y="318869"/>
                  </a:lnTo>
                  <a:lnTo>
                    <a:pt x="203123" y="309847"/>
                  </a:lnTo>
                  <a:lnTo>
                    <a:pt x="205298" y="292671"/>
                  </a:lnTo>
                  <a:lnTo>
                    <a:pt x="203143" y="275428"/>
                  </a:lnTo>
                  <a:lnTo>
                    <a:pt x="198999" y="266902"/>
                  </a:lnTo>
                  <a:close/>
                </a:path>
                <a:path w="623569" h="351790">
                  <a:moveTo>
                    <a:pt x="267516" y="252714"/>
                  </a:moveTo>
                  <a:lnTo>
                    <a:pt x="257181" y="252714"/>
                  </a:lnTo>
                  <a:lnTo>
                    <a:pt x="251956" y="256013"/>
                  </a:lnTo>
                  <a:lnTo>
                    <a:pt x="251956" y="266881"/>
                  </a:lnTo>
                  <a:lnTo>
                    <a:pt x="257391" y="269656"/>
                  </a:lnTo>
                  <a:lnTo>
                    <a:pt x="266877" y="269656"/>
                  </a:lnTo>
                  <a:lnTo>
                    <a:pt x="272731" y="266777"/>
                  </a:lnTo>
                  <a:lnTo>
                    <a:pt x="272731" y="255489"/>
                  </a:lnTo>
                  <a:lnTo>
                    <a:pt x="267516" y="252714"/>
                  </a:lnTo>
                  <a:close/>
                </a:path>
                <a:path w="623569" h="351790">
                  <a:moveTo>
                    <a:pt x="271746" y="283562"/>
                  </a:moveTo>
                  <a:lnTo>
                    <a:pt x="254668" y="283562"/>
                  </a:lnTo>
                  <a:lnTo>
                    <a:pt x="254668" y="322189"/>
                  </a:lnTo>
                  <a:lnTo>
                    <a:pt x="253381" y="323309"/>
                  </a:lnTo>
                  <a:lnTo>
                    <a:pt x="249663" y="328199"/>
                  </a:lnTo>
                  <a:lnTo>
                    <a:pt x="251653" y="331382"/>
                  </a:lnTo>
                  <a:lnTo>
                    <a:pt x="274762" y="331382"/>
                  </a:lnTo>
                  <a:lnTo>
                    <a:pt x="276762" y="328199"/>
                  </a:lnTo>
                  <a:lnTo>
                    <a:pt x="273034" y="323309"/>
                  </a:lnTo>
                  <a:lnTo>
                    <a:pt x="271746" y="322189"/>
                  </a:lnTo>
                  <a:lnTo>
                    <a:pt x="271746" y="283562"/>
                  </a:lnTo>
                  <a:close/>
                </a:path>
                <a:path w="623569" h="351790">
                  <a:moveTo>
                    <a:pt x="269830" y="273572"/>
                  </a:moveTo>
                  <a:lnTo>
                    <a:pt x="258721" y="273572"/>
                  </a:lnTo>
                  <a:lnTo>
                    <a:pt x="250585" y="276504"/>
                  </a:lnTo>
                  <a:lnTo>
                    <a:pt x="250585" y="284022"/>
                  </a:lnTo>
                  <a:lnTo>
                    <a:pt x="254668" y="283562"/>
                  </a:lnTo>
                  <a:lnTo>
                    <a:pt x="271746" y="283562"/>
                  </a:lnTo>
                  <a:lnTo>
                    <a:pt x="271746" y="276274"/>
                  </a:lnTo>
                  <a:lnTo>
                    <a:pt x="269830" y="273572"/>
                  </a:lnTo>
                  <a:close/>
                </a:path>
                <a:path w="623569" h="351790">
                  <a:moveTo>
                    <a:pt x="349943" y="283562"/>
                  </a:moveTo>
                  <a:lnTo>
                    <a:pt x="332855" y="283562"/>
                  </a:lnTo>
                  <a:lnTo>
                    <a:pt x="332855" y="322189"/>
                  </a:lnTo>
                  <a:lnTo>
                    <a:pt x="331577" y="323309"/>
                  </a:lnTo>
                  <a:lnTo>
                    <a:pt x="327849" y="328199"/>
                  </a:lnTo>
                  <a:lnTo>
                    <a:pt x="329849" y="331382"/>
                  </a:lnTo>
                  <a:lnTo>
                    <a:pt x="352948" y="331382"/>
                  </a:lnTo>
                  <a:lnTo>
                    <a:pt x="354948" y="328199"/>
                  </a:lnTo>
                  <a:lnTo>
                    <a:pt x="351220" y="323309"/>
                  </a:lnTo>
                  <a:lnTo>
                    <a:pt x="349943" y="322189"/>
                  </a:lnTo>
                  <a:lnTo>
                    <a:pt x="349943" y="283562"/>
                  </a:lnTo>
                  <a:close/>
                </a:path>
                <a:path w="623569" h="351790">
                  <a:moveTo>
                    <a:pt x="348016" y="273572"/>
                  </a:moveTo>
                  <a:lnTo>
                    <a:pt x="336917" y="273572"/>
                  </a:lnTo>
                  <a:lnTo>
                    <a:pt x="328771" y="276504"/>
                  </a:lnTo>
                  <a:lnTo>
                    <a:pt x="328771" y="284022"/>
                  </a:lnTo>
                  <a:lnTo>
                    <a:pt x="332855" y="283562"/>
                  </a:lnTo>
                  <a:lnTo>
                    <a:pt x="349943" y="283562"/>
                  </a:lnTo>
                  <a:lnTo>
                    <a:pt x="349943" y="276274"/>
                  </a:lnTo>
                  <a:lnTo>
                    <a:pt x="348016" y="273572"/>
                  </a:lnTo>
                  <a:close/>
                </a:path>
                <a:path w="623569" h="351790">
                  <a:moveTo>
                    <a:pt x="248721" y="283562"/>
                  </a:moveTo>
                  <a:lnTo>
                    <a:pt x="212544" y="283562"/>
                  </a:lnTo>
                  <a:lnTo>
                    <a:pt x="212544" y="322189"/>
                  </a:lnTo>
                  <a:lnTo>
                    <a:pt x="211267" y="323309"/>
                  </a:lnTo>
                  <a:lnTo>
                    <a:pt x="207539" y="328199"/>
                  </a:lnTo>
                  <a:lnTo>
                    <a:pt x="209539" y="331382"/>
                  </a:lnTo>
                  <a:lnTo>
                    <a:pt x="232638" y="331382"/>
                  </a:lnTo>
                  <a:lnTo>
                    <a:pt x="234638" y="328199"/>
                  </a:lnTo>
                  <a:lnTo>
                    <a:pt x="230910" y="323309"/>
                  </a:lnTo>
                  <a:lnTo>
                    <a:pt x="229633" y="322189"/>
                  </a:lnTo>
                  <a:lnTo>
                    <a:pt x="229633" y="291195"/>
                  </a:lnTo>
                  <a:lnTo>
                    <a:pt x="230439" y="288525"/>
                  </a:lnTo>
                  <a:lnTo>
                    <a:pt x="248316" y="288525"/>
                  </a:lnTo>
                  <a:lnTo>
                    <a:pt x="248721" y="287886"/>
                  </a:lnTo>
                  <a:lnTo>
                    <a:pt x="248721" y="283562"/>
                  </a:lnTo>
                  <a:close/>
                </a:path>
                <a:path w="623569" h="351790">
                  <a:moveTo>
                    <a:pt x="248316" y="288525"/>
                  </a:moveTo>
                  <a:lnTo>
                    <a:pt x="234533" y="288525"/>
                  </a:lnTo>
                  <a:lnTo>
                    <a:pt x="235088" y="293247"/>
                  </a:lnTo>
                  <a:lnTo>
                    <a:pt x="245318" y="293247"/>
                  </a:lnTo>
                  <a:lnTo>
                    <a:pt x="248316" y="288525"/>
                  </a:lnTo>
                  <a:close/>
                </a:path>
                <a:path w="623569" h="351790">
                  <a:moveTo>
                    <a:pt x="226230" y="273572"/>
                  </a:moveTo>
                  <a:lnTo>
                    <a:pt x="216052" y="273572"/>
                  </a:lnTo>
                  <a:lnTo>
                    <a:pt x="208460" y="276504"/>
                  </a:lnTo>
                  <a:lnTo>
                    <a:pt x="208460" y="284022"/>
                  </a:lnTo>
                  <a:lnTo>
                    <a:pt x="212544" y="283562"/>
                  </a:lnTo>
                  <a:lnTo>
                    <a:pt x="248721" y="283562"/>
                  </a:lnTo>
                  <a:lnTo>
                    <a:pt x="248721" y="280619"/>
                  </a:lnTo>
                  <a:lnTo>
                    <a:pt x="228900" y="280619"/>
                  </a:lnTo>
                  <a:lnTo>
                    <a:pt x="228313" y="275447"/>
                  </a:lnTo>
                  <a:lnTo>
                    <a:pt x="226230" y="273572"/>
                  </a:lnTo>
                  <a:close/>
                </a:path>
                <a:path w="623569" h="351790">
                  <a:moveTo>
                    <a:pt x="246491" y="273101"/>
                  </a:moveTo>
                  <a:lnTo>
                    <a:pt x="235695" y="273101"/>
                  </a:lnTo>
                  <a:lnTo>
                    <a:pt x="231360" y="276640"/>
                  </a:lnTo>
                  <a:lnTo>
                    <a:pt x="228900" y="280619"/>
                  </a:lnTo>
                  <a:lnTo>
                    <a:pt x="248721" y="280619"/>
                  </a:lnTo>
                  <a:lnTo>
                    <a:pt x="248721" y="277750"/>
                  </a:lnTo>
                  <a:lnTo>
                    <a:pt x="246491" y="273101"/>
                  </a:lnTo>
                  <a:close/>
                </a:path>
                <a:path w="623569" h="351790">
                  <a:moveTo>
                    <a:pt x="589146" y="232275"/>
                  </a:moveTo>
                  <a:lnTo>
                    <a:pt x="534210" y="232275"/>
                  </a:lnTo>
                  <a:lnTo>
                    <a:pt x="540736" y="233024"/>
                  </a:lnTo>
                  <a:lnTo>
                    <a:pt x="547199" y="234673"/>
                  </a:lnTo>
                  <a:lnTo>
                    <a:pt x="554895" y="236321"/>
                  </a:lnTo>
                  <a:lnTo>
                    <a:pt x="565120" y="237071"/>
                  </a:lnTo>
                  <a:lnTo>
                    <a:pt x="587845" y="233073"/>
                  </a:lnTo>
                  <a:lnTo>
                    <a:pt x="589146" y="232275"/>
                  </a:lnTo>
                  <a:close/>
                </a:path>
                <a:path w="623569" h="351790">
                  <a:moveTo>
                    <a:pt x="506315" y="170612"/>
                  </a:moveTo>
                  <a:lnTo>
                    <a:pt x="497240" y="177078"/>
                  </a:lnTo>
                  <a:lnTo>
                    <a:pt x="495276" y="192108"/>
                  </a:lnTo>
                  <a:lnTo>
                    <a:pt x="497934" y="209711"/>
                  </a:lnTo>
                  <a:lnTo>
                    <a:pt x="502724" y="223898"/>
                  </a:lnTo>
                  <a:lnTo>
                    <a:pt x="507310" y="233469"/>
                  </a:lnTo>
                  <a:lnTo>
                    <a:pt x="511676" y="235793"/>
                  </a:lnTo>
                  <a:lnTo>
                    <a:pt x="524650" y="235793"/>
                  </a:lnTo>
                  <a:lnTo>
                    <a:pt x="526817" y="232275"/>
                  </a:lnTo>
                  <a:lnTo>
                    <a:pt x="589146" y="232275"/>
                  </a:lnTo>
                  <a:lnTo>
                    <a:pt x="606336" y="221735"/>
                  </a:lnTo>
                  <a:lnTo>
                    <a:pt x="618768" y="204042"/>
                  </a:lnTo>
                  <a:lnTo>
                    <a:pt x="619814" y="198737"/>
                  </a:lnTo>
                  <a:lnTo>
                    <a:pt x="552188" y="198737"/>
                  </a:lnTo>
                  <a:lnTo>
                    <a:pt x="535510" y="194310"/>
                  </a:lnTo>
                  <a:lnTo>
                    <a:pt x="524842" y="184588"/>
                  </a:lnTo>
                  <a:lnTo>
                    <a:pt x="516379" y="174909"/>
                  </a:lnTo>
                  <a:lnTo>
                    <a:pt x="506315" y="170612"/>
                  </a:lnTo>
                  <a:close/>
                </a:path>
                <a:path w="623569" h="351790">
                  <a:moveTo>
                    <a:pt x="357493" y="56385"/>
                  </a:moveTo>
                  <a:lnTo>
                    <a:pt x="343868" y="57963"/>
                  </a:lnTo>
                  <a:lnTo>
                    <a:pt x="330760" y="62279"/>
                  </a:lnTo>
                  <a:lnTo>
                    <a:pt x="320896" y="68705"/>
                  </a:lnTo>
                  <a:lnTo>
                    <a:pt x="317002" y="76615"/>
                  </a:lnTo>
                  <a:lnTo>
                    <a:pt x="318953" y="83413"/>
                  </a:lnTo>
                  <a:lnTo>
                    <a:pt x="323248" y="88085"/>
                  </a:lnTo>
                  <a:lnTo>
                    <a:pt x="327542" y="93429"/>
                  </a:lnTo>
                  <a:lnTo>
                    <a:pt x="329457" y="102084"/>
                  </a:lnTo>
                  <a:lnTo>
                    <a:pt x="329493" y="205009"/>
                  </a:lnTo>
                  <a:lnTo>
                    <a:pt x="325556" y="208433"/>
                  </a:lnTo>
                  <a:lnTo>
                    <a:pt x="321954" y="213166"/>
                  </a:lnTo>
                  <a:lnTo>
                    <a:pt x="318587" y="220594"/>
                  </a:lnTo>
                  <a:lnTo>
                    <a:pt x="319609" y="226972"/>
                  </a:lnTo>
                  <a:lnTo>
                    <a:pt x="324204" y="231433"/>
                  </a:lnTo>
                  <a:lnTo>
                    <a:pt x="331556" y="233113"/>
                  </a:lnTo>
                  <a:lnTo>
                    <a:pt x="379628" y="233113"/>
                  </a:lnTo>
                  <a:lnTo>
                    <a:pt x="386986" y="231433"/>
                  </a:lnTo>
                  <a:lnTo>
                    <a:pt x="391584" y="226972"/>
                  </a:lnTo>
                  <a:lnTo>
                    <a:pt x="392608" y="220594"/>
                  </a:lnTo>
                  <a:lnTo>
                    <a:pt x="389240" y="213166"/>
                  </a:lnTo>
                  <a:lnTo>
                    <a:pt x="385638" y="208433"/>
                  </a:lnTo>
                  <a:lnTo>
                    <a:pt x="381701" y="205009"/>
                  </a:lnTo>
                  <a:lnTo>
                    <a:pt x="381701" y="120593"/>
                  </a:lnTo>
                  <a:lnTo>
                    <a:pt x="382892" y="109809"/>
                  </a:lnTo>
                  <a:lnTo>
                    <a:pt x="386295" y="102084"/>
                  </a:lnTo>
                  <a:lnTo>
                    <a:pt x="391658" y="97435"/>
                  </a:lnTo>
                  <a:lnTo>
                    <a:pt x="398727" y="95881"/>
                  </a:lnTo>
                  <a:lnTo>
                    <a:pt x="465163" y="95881"/>
                  </a:lnTo>
                  <a:lnTo>
                    <a:pt x="462722" y="78593"/>
                  </a:lnTo>
                  <a:lnTo>
                    <a:pt x="460381" y="74531"/>
                  </a:lnTo>
                  <a:lnTo>
                    <a:pt x="379010" y="74531"/>
                  </a:lnTo>
                  <a:lnTo>
                    <a:pt x="376481" y="66104"/>
                  </a:lnTo>
                  <a:lnTo>
                    <a:pt x="372194" y="60487"/>
                  </a:lnTo>
                  <a:lnTo>
                    <a:pt x="365935" y="57356"/>
                  </a:lnTo>
                  <a:lnTo>
                    <a:pt x="357493" y="56385"/>
                  </a:lnTo>
                  <a:close/>
                </a:path>
                <a:path w="623569" h="351790">
                  <a:moveTo>
                    <a:pt x="465163" y="95881"/>
                  </a:moveTo>
                  <a:lnTo>
                    <a:pt x="409187" y="95881"/>
                  </a:lnTo>
                  <a:lnTo>
                    <a:pt x="413721" y="104468"/>
                  </a:lnTo>
                  <a:lnTo>
                    <a:pt x="413721" y="205009"/>
                  </a:lnTo>
                  <a:lnTo>
                    <a:pt x="409784" y="208433"/>
                  </a:lnTo>
                  <a:lnTo>
                    <a:pt x="406182" y="213166"/>
                  </a:lnTo>
                  <a:lnTo>
                    <a:pt x="402815" y="220594"/>
                  </a:lnTo>
                  <a:lnTo>
                    <a:pt x="403838" y="226972"/>
                  </a:lnTo>
                  <a:lnTo>
                    <a:pt x="408437" y="231433"/>
                  </a:lnTo>
                  <a:lnTo>
                    <a:pt x="415794" y="233113"/>
                  </a:lnTo>
                  <a:lnTo>
                    <a:pt x="463866" y="233113"/>
                  </a:lnTo>
                  <a:lnTo>
                    <a:pt x="471218" y="231433"/>
                  </a:lnTo>
                  <a:lnTo>
                    <a:pt x="475814" y="226972"/>
                  </a:lnTo>
                  <a:lnTo>
                    <a:pt x="476836" y="220594"/>
                  </a:lnTo>
                  <a:lnTo>
                    <a:pt x="473468" y="213166"/>
                  </a:lnTo>
                  <a:lnTo>
                    <a:pt x="469866" y="208433"/>
                  </a:lnTo>
                  <a:lnTo>
                    <a:pt x="465940" y="205009"/>
                  </a:lnTo>
                  <a:lnTo>
                    <a:pt x="465940" y="101379"/>
                  </a:lnTo>
                  <a:lnTo>
                    <a:pt x="465163" y="95881"/>
                  </a:lnTo>
                  <a:close/>
                </a:path>
                <a:path w="623569" h="351790">
                  <a:moveTo>
                    <a:pt x="553434" y="52417"/>
                  </a:moveTo>
                  <a:lnTo>
                    <a:pt x="530725" y="56574"/>
                  </a:lnTo>
                  <a:lnTo>
                    <a:pt x="513742" y="68089"/>
                  </a:lnTo>
                  <a:lnTo>
                    <a:pt x="503099" y="85530"/>
                  </a:lnTo>
                  <a:lnTo>
                    <a:pt x="499415" y="107462"/>
                  </a:lnTo>
                  <a:lnTo>
                    <a:pt x="509773" y="137977"/>
                  </a:lnTo>
                  <a:lnTo>
                    <a:pt x="532561" y="156721"/>
                  </a:lnTo>
                  <a:lnTo>
                    <a:pt x="555348" y="170877"/>
                  </a:lnTo>
                  <a:lnTo>
                    <a:pt x="565706" y="187627"/>
                  </a:lnTo>
                  <a:lnTo>
                    <a:pt x="565706" y="193407"/>
                  </a:lnTo>
                  <a:lnTo>
                    <a:pt x="561214" y="198737"/>
                  </a:lnTo>
                  <a:lnTo>
                    <a:pt x="619814" y="198737"/>
                  </a:lnTo>
                  <a:lnTo>
                    <a:pt x="623317" y="180978"/>
                  </a:lnTo>
                  <a:lnTo>
                    <a:pt x="612707" y="148902"/>
                  </a:lnTo>
                  <a:lnTo>
                    <a:pt x="589365" y="128708"/>
                  </a:lnTo>
                  <a:lnTo>
                    <a:pt x="566023" y="114199"/>
                  </a:lnTo>
                  <a:lnTo>
                    <a:pt x="555413" y="99180"/>
                  </a:lnTo>
                  <a:lnTo>
                    <a:pt x="555413" y="92374"/>
                  </a:lnTo>
                  <a:lnTo>
                    <a:pt x="561999" y="88772"/>
                  </a:lnTo>
                  <a:lnTo>
                    <a:pt x="568041" y="88625"/>
                  </a:lnTo>
                  <a:lnTo>
                    <a:pt x="615979" y="88625"/>
                  </a:lnTo>
                  <a:lnTo>
                    <a:pt x="612933" y="73844"/>
                  </a:lnTo>
                  <a:lnTo>
                    <a:pt x="608082" y="61422"/>
                  </a:lnTo>
                  <a:lnTo>
                    <a:pt x="604809" y="55139"/>
                  </a:lnTo>
                  <a:lnTo>
                    <a:pt x="580240" y="55139"/>
                  </a:lnTo>
                  <a:lnTo>
                    <a:pt x="574337" y="54714"/>
                  </a:lnTo>
                  <a:lnTo>
                    <a:pt x="568580" y="53778"/>
                  </a:lnTo>
                  <a:lnTo>
                    <a:pt x="561952" y="52842"/>
                  </a:lnTo>
                  <a:lnTo>
                    <a:pt x="553434" y="52417"/>
                  </a:lnTo>
                  <a:close/>
                </a:path>
                <a:path w="623569" h="351790">
                  <a:moveTo>
                    <a:pt x="615979" y="88625"/>
                  </a:moveTo>
                  <a:lnTo>
                    <a:pt x="568041" y="88625"/>
                  </a:lnTo>
                  <a:lnTo>
                    <a:pt x="581569" y="91961"/>
                  </a:lnTo>
                  <a:lnTo>
                    <a:pt x="590025" y="99707"/>
                  </a:lnTo>
                  <a:lnTo>
                    <a:pt x="596925" y="107342"/>
                  </a:lnTo>
                  <a:lnTo>
                    <a:pt x="605789" y="110342"/>
                  </a:lnTo>
                  <a:lnTo>
                    <a:pt x="614861" y="103768"/>
                  </a:lnTo>
                  <a:lnTo>
                    <a:pt x="616218" y="89781"/>
                  </a:lnTo>
                  <a:lnTo>
                    <a:pt x="615979" y="88625"/>
                  </a:lnTo>
                  <a:close/>
                </a:path>
                <a:path w="623569" h="351790">
                  <a:moveTo>
                    <a:pt x="423302" y="51506"/>
                  </a:moveTo>
                  <a:lnTo>
                    <a:pt x="411128" y="53099"/>
                  </a:lnTo>
                  <a:lnTo>
                    <a:pt x="399311" y="57674"/>
                  </a:lnTo>
                  <a:lnTo>
                    <a:pt x="388416" y="64921"/>
                  </a:lnTo>
                  <a:lnTo>
                    <a:pt x="379010" y="74531"/>
                  </a:lnTo>
                  <a:lnTo>
                    <a:pt x="460381" y="74531"/>
                  </a:lnTo>
                  <a:lnTo>
                    <a:pt x="453805" y="63115"/>
                  </a:lnTo>
                  <a:lnTo>
                    <a:pt x="440296" y="54301"/>
                  </a:lnTo>
                  <a:lnTo>
                    <a:pt x="423302" y="51506"/>
                  </a:lnTo>
                  <a:close/>
                </a:path>
                <a:path w="623569" h="351790">
                  <a:moveTo>
                    <a:pt x="492106" y="0"/>
                  </a:moveTo>
                  <a:lnTo>
                    <a:pt x="483660" y="1617"/>
                  </a:lnTo>
                  <a:lnTo>
                    <a:pt x="477014" y="6095"/>
                  </a:lnTo>
                  <a:lnTo>
                    <a:pt x="472662" y="12867"/>
                  </a:lnTo>
                  <a:lnTo>
                    <a:pt x="471102" y="21371"/>
                  </a:lnTo>
                  <a:lnTo>
                    <a:pt x="473299" y="31253"/>
                  </a:lnTo>
                  <a:lnTo>
                    <a:pt x="478133" y="37299"/>
                  </a:lnTo>
                  <a:lnTo>
                    <a:pt x="482967" y="41496"/>
                  </a:lnTo>
                  <a:lnTo>
                    <a:pt x="485164" y="45831"/>
                  </a:lnTo>
                  <a:lnTo>
                    <a:pt x="485164" y="54427"/>
                  </a:lnTo>
                  <a:lnTo>
                    <a:pt x="473321" y="55390"/>
                  </a:lnTo>
                  <a:lnTo>
                    <a:pt x="473321" y="63265"/>
                  </a:lnTo>
                  <a:lnTo>
                    <a:pt x="475719" y="66741"/>
                  </a:lnTo>
                  <a:lnTo>
                    <a:pt x="482086" y="66741"/>
                  </a:lnTo>
                  <a:lnTo>
                    <a:pt x="492382" y="63084"/>
                  </a:lnTo>
                  <a:lnTo>
                    <a:pt x="502703" y="53436"/>
                  </a:lnTo>
                  <a:lnTo>
                    <a:pt x="510651" y="39782"/>
                  </a:lnTo>
                  <a:lnTo>
                    <a:pt x="513833" y="24103"/>
                  </a:lnTo>
                  <a:lnTo>
                    <a:pt x="512286" y="15103"/>
                  </a:lnTo>
                  <a:lnTo>
                    <a:pt x="507898" y="7398"/>
                  </a:lnTo>
                  <a:lnTo>
                    <a:pt x="501045" y="2021"/>
                  </a:lnTo>
                  <a:lnTo>
                    <a:pt x="492106" y="0"/>
                  </a:lnTo>
                  <a:close/>
                </a:path>
                <a:path w="623569" h="351790">
                  <a:moveTo>
                    <a:pt x="600899" y="51956"/>
                  </a:moveTo>
                  <a:lnTo>
                    <a:pt x="589046" y="51956"/>
                  </a:lnTo>
                  <a:lnTo>
                    <a:pt x="586459" y="55139"/>
                  </a:lnTo>
                  <a:lnTo>
                    <a:pt x="604809" y="55139"/>
                  </a:lnTo>
                  <a:lnTo>
                    <a:pt x="604302" y="54165"/>
                  </a:lnTo>
                  <a:lnTo>
                    <a:pt x="600899" y="51956"/>
                  </a:lnTo>
                  <a:close/>
                </a:path>
                <a:path w="623569" h="351790">
                  <a:moveTo>
                    <a:pt x="81752" y="816"/>
                  </a:moveTo>
                  <a:lnTo>
                    <a:pt x="12969" y="816"/>
                  </a:lnTo>
                  <a:lnTo>
                    <a:pt x="5618" y="2494"/>
                  </a:lnTo>
                  <a:lnTo>
                    <a:pt x="1024" y="6951"/>
                  </a:lnTo>
                  <a:lnTo>
                    <a:pt x="0" y="13322"/>
                  </a:lnTo>
                  <a:lnTo>
                    <a:pt x="3357" y="20742"/>
                  </a:lnTo>
                  <a:lnTo>
                    <a:pt x="6969" y="25475"/>
                  </a:lnTo>
                  <a:lnTo>
                    <a:pt x="10896" y="28889"/>
                  </a:lnTo>
                  <a:lnTo>
                    <a:pt x="10896" y="205019"/>
                  </a:lnTo>
                  <a:lnTo>
                    <a:pt x="6969" y="208443"/>
                  </a:lnTo>
                  <a:lnTo>
                    <a:pt x="3357" y="213176"/>
                  </a:lnTo>
                  <a:lnTo>
                    <a:pt x="0" y="220598"/>
                  </a:lnTo>
                  <a:lnTo>
                    <a:pt x="1024" y="226973"/>
                  </a:lnTo>
                  <a:lnTo>
                    <a:pt x="5618" y="231433"/>
                  </a:lnTo>
                  <a:lnTo>
                    <a:pt x="12969" y="233113"/>
                  </a:lnTo>
                  <a:lnTo>
                    <a:pt x="94432" y="233113"/>
                  </a:lnTo>
                  <a:lnTo>
                    <a:pt x="127759" y="229053"/>
                  </a:lnTo>
                  <a:lnTo>
                    <a:pt x="151156" y="216676"/>
                  </a:lnTo>
                  <a:lnTo>
                    <a:pt x="159995" y="203229"/>
                  </a:lnTo>
                  <a:lnTo>
                    <a:pt x="72465" y="203229"/>
                  </a:lnTo>
                  <a:lnTo>
                    <a:pt x="66643" y="197857"/>
                  </a:lnTo>
                  <a:lnTo>
                    <a:pt x="66632" y="124446"/>
                  </a:lnTo>
                  <a:lnTo>
                    <a:pt x="70695" y="124195"/>
                  </a:lnTo>
                  <a:lnTo>
                    <a:pt x="73899" y="124059"/>
                  </a:lnTo>
                  <a:lnTo>
                    <a:pt x="150563" y="124059"/>
                  </a:lnTo>
                  <a:lnTo>
                    <a:pt x="136771" y="113532"/>
                  </a:lnTo>
                  <a:lnTo>
                    <a:pt x="116484" y="108258"/>
                  </a:lnTo>
                  <a:lnTo>
                    <a:pt x="133233" y="102595"/>
                  </a:lnTo>
                  <a:lnTo>
                    <a:pt x="140280" y="97463"/>
                  </a:lnTo>
                  <a:lnTo>
                    <a:pt x="70245" y="97452"/>
                  </a:lnTo>
                  <a:lnTo>
                    <a:pt x="66863" y="97295"/>
                  </a:lnTo>
                  <a:lnTo>
                    <a:pt x="66639" y="51158"/>
                  </a:lnTo>
                  <a:lnTo>
                    <a:pt x="66601" y="36648"/>
                  </a:lnTo>
                  <a:lnTo>
                    <a:pt x="70716" y="32543"/>
                  </a:lnTo>
                  <a:lnTo>
                    <a:pt x="156037" y="32543"/>
                  </a:lnTo>
                  <a:lnTo>
                    <a:pt x="155281" y="29101"/>
                  </a:lnTo>
                  <a:lnTo>
                    <a:pt x="137963" y="11608"/>
                  </a:lnTo>
                  <a:lnTo>
                    <a:pt x="112520" y="3069"/>
                  </a:lnTo>
                  <a:lnTo>
                    <a:pt x="81752" y="816"/>
                  </a:lnTo>
                  <a:close/>
                </a:path>
                <a:path w="623569" h="351790">
                  <a:moveTo>
                    <a:pt x="150563" y="124059"/>
                  </a:moveTo>
                  <a:lnTo>
                    <a:pt x="74852" y="124059"/>
                  </a:lnTo>
                  <a:lnTo>
                    <a:pt x="92589" y="127535"/>
                  </a:lnTo>
                  <a:lnTo>
                    <a:pt x="104321" y="136612"/>
                  </a:lnTo>
                  <a:lnTo>
                    <a:pt x="110805" y="149260"/>
                  </a:lnTo>
                  <a:lnTo>
                    <a:pt x="112798" y="163450"/>
                  </a:lnTo>
                  <a:lnTo>
                    <a:pt x="110018" y="183541"/>
                  </a:lnTo>
                  <a:lnTo>
                    <a:pt x="102868" y="195673"/>
                  </a:lnTo>
                  <a:lnTo>
                    <a:pt x="93137" y="201638"/>
                  </a:lnTo>
                  <a:lnTo>
                    <a:pt x="82611" y="203229"/>
                  </a:lnTo>
                  <a:lnTo>
                    <a:pt x="159995" y="203229"/>
                  </a:lnTo>
                  <a:lnTo>
                    <a:pt x="164954" y="195673"/>
                  </a:lnTo>
                  <a:lnTo>
                    <a:pt x="169477" y="165795"/>
                  </a:lnTo>
                  <a:lnTo>
                    <a:pt x="165199" y="144607"/>
                  </a:lnTo>
                  <a:lnTo>
                    <a:pt x="153653" y="126417"/>
                  </a:lnTo>
                  <a:lnTo>
                    <a:pt x="150563" y="124059"/>
                  </a:lnTo>
                  <a:close/>
                </a:path>
                <a:path w="623569" h="351790">
                  <a:moveTo>
                    <a:pt x="156037" y="32543"/>
                  </a:moveTo>
                  <a:lnTo>
                    <a:pt x="70716" y="32543"/>
                  </a:lnTo>
                  <a:lnTo>
                    <a:pt x="79637" y="32574"/>
                  </a:lnTo>
                  <a:lnTo>
                    <a:pt x="89988" y="34867"/>
                  </a:lnTo>
                  <a:lnTo>
                    <a:pt x="97989" y="41259"/>
                  </a:lnTo>
                  <a:lnTo>
                    <a:pt x="103148" y="51158"/>
                  </a:lnTo>
                  <a:lnTo>
                    <a:pt x="104977" y="63977"/>
                  </a:lnTo>
                  <a:lnTo>
                    <a:pt x="102927" y="78181"/>
                  </a:lnTo>
                  <a:lnTo>
                    <a:pt x="96957" y="88694"/>
                  </a:lnTo>
                  <a:lnTo>
                    <a:pt x="87338" y="95221"/>
                  </a:lnTo>
                  <a:lnTo>
                    <a:pt x="74339" y="97463"/>
                  </a:lnTo>
                  <a:lnTo>
                    <a:pt x="140294" y="97452"/>
                  </a:lnTo>
                  <a:lnTo>
                    <a:pt x="147691" y="92065"/>
                  </a:lnTo>
                  <a:lnTo>
                    <a:pt x="157844" y="77121"/>
                  </a:lnTo>
                  <a:lnTo>
                    <a:pt x="161677" y="58218"/>
                  </a:lnTo>
                  <a:lnTo>
                    <a:pt x="156037" y="32543"/>
                  </a:lnTo>
                  <a:close/>
                </a:path>
                <a:path w="623569" h="351790">
                  <a:moveTo>
                    <a:pt x="249108" y="52521"/>
                  </a:moveTo>
                  <a:lnTo>
                    <a:pt x="215083" y="60772"/>
                  </a:lnTo>
                  <a:lnTo>
                    <a:pt x="192570" y="82311"/>
                  </a:lnTo>
                  <a:lnTo>
                    <a:pt x="180122" y="112324"/>
                  </a:lnTo>
                  <a:lnTo>
                    <a:pt x="176294" y="145995"/>
                  </a:lnTo>
                  <a:lnTo>
                    <a:pt x="178570" y="172487"/>
                  </a:lnTo>
                  <a:lnTo>
                    <a:pt x="188405" y="202440"/>
                  </a:lnTo>
                  <a:lnTo>
                    <a:pt x="210303" y="226944"/>
                  </a:lnTo>
                  <a:lnTo>
                    <a:pt x="248773" y="237092"/>
                  </a:lnTo>
                  <a:lnTo>
                    <a:pt x="273785" y="232669"/>
                  </a:lnTo>
                  <a:lnTo>
                    <a:pt x="292835" y="221881"/>
                  </a:lnTo>
                  <a:lnTo>
                    <a:pt x="304966" y="208454"/>
                  </a:lnTo>
                  <a:lnTo>
                    <a:pt x="308005" y="199637"/>
                  </a:lnTo>
                  <a:lnTo>
                    <a:pt x="259244" y="199637"/>
                  </a:lnTo>
                  <a:lnTo>
                    <a:pt x="247228" y="196904"/>
                  </a:lnTo>
                  <a:lnTo>
                    <a:pt x="237966" y="188740"/>
                  </a:lnTo>
                  <a:lnTo>
                    <a:pt x="231702" y="175200"/>
                  </a:lnTo>
                  <a:lnTo>
                    <a:pt x="228680" y="156340"/>
                  </a:lnTo>
                  <a:lnTo>
                    <a:pt x="278112" y="156340"/>
                  </a:lnTo>
                  <a:lnTo>
                    <a:pt x="286285" y="156164"/>
                  </a:lnTo>
                  <a:lnTo>
                    <a:pt x="313006" y="131587"/>
                  </a:lnTo>
                  <a:lnTo>
                    <a:pt x="227926" y="131587"/>
                  </a:lnTo>
                  <a:lnTo>
                    <a:pt x="227762" y="127042"/>
                  </a:lnTo>
                  <a:lnTo>
                    <a:pt x="242872" y="88487"/>
                  </a:lnTo>
                  <a:lnTo>
                    <a:pt x="249146" y="87260"/>
                  </a:lnTo>
                  <a:lnTo>
                    <a:pt x="304724" y="87260"/>
                  </a:lnTo>
                  <a:lnTo>
                    <a:pt x="297853" y="75673"/>
                  </a:lnTo>
                  <a:lnTo>
                    <a:pt x="284277" y="63182"/>
                  </a:lnTo>
                  <a:lnTo>
                    <a:pt x="267753" y="55279"/>
                  </a:lnTo>
                  <a:lnTo>
                    <a:pt x="249108" y="52521"/>
                  </a:lnTo>
                  <a:close/>
                </a:path>
                <a:path w="623569" h="351790">
                  <a:moveTo>
                    <a:pt x="302950" y="180915"/>
                  </a:moveTo>
                  <a:lnTo>
                    <a:pt x="294500" y="180915"/>
                  </a:lnTo>
                  <a:lnTo>
                    <a:pt x="288535" y="183841"/>
                  </a:lnTo>
                  <a:lnTo>
                    <a:pt x="282479" y="190276"/>
                  </a:lnTo>
                  <a:lnTo>
                    <a:pt x="273620" y="196712"/>
                  </a:lnTo>
                  <a:lnTo>
                    <a:pt x="259244" y="199637"/>
                  </a:lnTo>
                  <a:lnTo>
                    <a:pt x="308005" y="199637"/>
                  </a:lnTo>
                  <a:lnTo>
                    <a:pt x="309222" y="196109"/>
                  </a:lnTo>
                  <a:lnTo>
                    <a:pt x="309222" y="187564"/>
                  </a:lnTo>
                  <a:lnTo>
                    <a:pt x="302950" y="180915"/>
                  </a:lnTo>
                  <a:close/>
                </a:path>
                <a:path w="623569" h="351790">
                  <a:moveTo>
                    <a:pt x="278112" y="156340"/>
                  </a:moveTo>
                  <a:lnTo>
                    <a:pt x="228680" y="156340"/>
                  </a:lnTo>
                  <a:lnTo>
                    <a:pt x="276657" y="156372"/>
                  </a:lnTo>
                  <a:lnTo>
                    <a:pt x="278112" y="156340"/>
                  </a:lnTo>
                  <a:close/>
                </a:path>
                <a:path w="623569" h="351790">
                  <a:moveTo>
                    <a:pt x="304724" y="87260"/>
                  </a:moveTo>
                  <a:lnTo>
                    <a:pt x="249146" y="87260"/>
                  </a:lnTo>
                  <a:lnTo>
                    <a:pt x="255384" y="88886"/>
                  </a:lnTo>
                  <a:lnTo>
                    <a:pt x="261108" y="93442"/>
                  </a:lnTo>
                  <a:lnTo>
                    <a:pt x="264518" y="98491"/>
                  </a:lnTo>
                  <a:lnTo>
                    <a:pt x="266761" y="104436"/>
                  </a:lnTo>
                  <a:lnTo>
                    <a:pt x="267777" y="110994"/>
                  </a:lnTo>
                  <a:lnTo>
                    <a:pt x="267506" y="117881"/>
                  </a:lnTo>
                  <a:lnTo>
                    <a:pt x="266218" y="127367"/>
                  </a:lnTo>
                  <a:lnTo>
                    <a:pt x="260009" y="131587"/>
                  </a:lnTo>
                  <a:lnTo>
                    <a:pt x="313006" y="131587"/>
                  </a:lnTo>
                  <a:lnTo>
                    <a:pt x="313566" y="121387"/>
                  </a:lnTo>
                  <a:lnTo>
                    <a:pt x="311473" y="105252"/>
                  </a:lnTo>
                  <a:lnTo>
                    <a:pt x="307651" y="92196"/>
                  </a:lnTo>
                  <a:lnTo>
                    <a:pt x="304724" y="87260"/>
                  </a:lnTo>
                  <a:close/>
                </a:path>
              </a:pathLst>
            </a:custGeom>
            <a:solidFill>
              <a:srgbClr val="182969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pic>
          <p:nvPicPr>
            <p:cNvPr id="12" name="object 56">
              <a:extLst>
                <a:ext uri="{FF2B5EF4-FFF2-40B4-BE49-F238E27FC236}">
                  <a16:creationId xmlns:a16="http://schemas.microsoft.com/office/drawing/2014/main" id="{04FA549D-A109-1C11-7957-D72AAF9DC5B4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205794" y="9422014"/>
              <a:ext cx="943272" cy="1886541"/>
            </a:xfrm>
            <a:prstGeom prst="rect">
              <a:avLst/>
            </a:prstGeom>
          </p:spPr>
        </p:pic>
        <p:pic>
          <p:nvPicPr>
            <p:cNvPr id="13" name="object 57">
              <a:extLst>
                <a:ext uri="{FF2B5EF4-FFF2-40B4-BE49-F238E27FC236}">
                  <a16:creationId xmlns:a16="http://schemas.microsoft.com/office/drawing/2014/main" id="{EC44BAF6-49C6-4B66-B6BD-07450D49221D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319247" y="9422006"/>
              <a:ext cx="943277" cy="1886549"/>
            </a:xfrm>
            <a:prstGeom prst="rect">
              <a:avLst/>
            </a:prstGeom>
          </p:spPr>
        </p:pic>
        <p:pic>
          <p:nvPicPr>
            <p:cNvPr id="14" name="object 58">
              <a:extLst>
                <a:ext uri="{FF2B5EF4-FFF2-40B4-BE49-F238E27FC236}">
                  <a16:creationId xmlns:a16="http://schemas.microsoft.com/office/drawing/2014/main" id="{A0E375CA-AE43-C2AC-BEF5-2351AE742925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716359" y="9422006"/>
              <a:ext cx="4716359" cy="943278"/>
            </a:xfrm>
            <a:prstGeom prst="rect">
              <a:avLst/>
            </a:prstGeom>
          </p:spPr>
        </p:pic>
        <p:pic>
          <p:nvPicPr>
            <p:cNvPr id="15" name="object 59">
              <a:extLst>
                <a:ext uri="{FF2B5EF4-FFF2-40B4-BE49-F238E27FC236}">
                  <a16:creationId xmlns:a16="http://schemas.microsoft.com/office/drawing/2014/main" id="{77662C86-14FC-30A4-82E5-A28890D08298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489442" y="10365287"/>
              <a:ext cx="943270" cy="943268"/>
            </a:xfrm>
            <a:prstGeom prst="rect">
              <a:avLst/>
            </a:prstGeom>
          </p:spPr>
        </p:pic>
        <p:pic>
          <p:nvPicPr>
            <p:cNvPr id="16" name="object 60">
              <a:extLst>
                <a:ext uri="{FF2B5EF4-FFF2-40B4-BE49-F238E27FC236}">
                  <a16:creationId xmlns:a16="http://schemas.microsoft.com/office/drawing/2014/main" id="{561CEDD7-5446-4C47-5CA8-E470B51AA291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432707" y="9422006"/>
              <a:ext cx="943275" cy="1886549"/>
            </a:xfrm>
            <a:prstGeom prst="rect">
              <a:avLst/>
            </a:prstGeom>
          </p:spPr>
        </p:pic>
        <p:pic>
          <p:nvPicPr>
            <p:cNvPr id="17" name="object 61">
              <a:extLst>
                <a:ext uri="{FF2B5EF4-FFF2-40B4-BE49-F238E27FC236}">
                  <a16:creationId xmlns:a16="http://schemas.microsoft.com/office/drawing/2014/main" id="{84CDD455-6F7D-5C2D-2E19-93A3DF4E969B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659628" y="10365286"/>
              <a:ext cx="943269" cy="943269"/>
            </a:xfrm>
            <a:prstGeom prst="rect">
              <a:avLst/>
            </a:prstGeom>
          </p:spPr>
        </p:pic>
        <p:pic>
          <p:nvPicPr>
            <p:cNvPr id="18" name="object 62">
              <a:extLst>
                <a:ext uri="{FF2B5EF4-FFF2-40B4-BE49-F238E27FC236}">
                  <a16:creationId xmlns:a16="http://schemas.microsoft.com/office/drawing/2014/main" id="{856148A7-C38E-D094-B1B0-85FF96FC45A5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375982" y="10365284"/>
              <a:ext cx="943270" cy="943270"/>
            </a:xfrm>
            <a:prstGeom prst="rect">
              <a:avLst/>
            </a:prstGeom>
          </p:spPr>
        </p:pic>
        <p:pic>
          <p:nvPicPr>
            <p:cNvPr id="19" name="object 63">
              <a:extLst>
                <a:ext uri="{FF2B5EF4-FFF2-40B4-BE49-F238E27FC236}">
                  <a16:creationId xmlns:a16="http://schemas.microsoft.com/office/drawing/2014/main" id="{E906A506-9990-7B0E-B247-4B1031BC4BE6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602898" y="10365276"/>
              <a:ext cx="1886539" cy="943280"/>
            </a:xfrm>
            <a:prstGeom prst="rect">
              <a:avLst/>
            </a:prstGeom>
          </p:spPr>
        </p:pic>
        <p:pic>
          <p:nvPicPr>
            <p:cNvPr id="20" name="object 64">
              <a:extLst>
                <a:ext uri="{FF2B5EF4-FFF2-40B4-BE49-F238E27FC236}">
                  <a16:creationId xmlns:a16="http://schemas.microsoft.com/office/drawing/2014/main" id="{0DA0571D-6071-D73F-5B13-B1043C381F24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716356" y="10365285"/>
              <a:ext cx="943270" cy="943270"/>
            </a:xfrm>
            <a:prstGeom prst="rect">
              <a:avLst/>
            </a:prstGeom>
          </p:spPr>
        </p:pic>
        <p:pic>
          <p:nvPicPr>
            <p:cNvPr id="21" name="object 65">
              <a:extLst>
                <a:ext uri="{FF2B5EF4-FFF2-40B4-BE49-F238E27FC236}">
                  <a16:creationId xmlns:a16="http://schemas.microsoft.com/office/drawing/2014/main" id="{2E66F528-A644-C377-666B-03EF19641C5A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4149066" y="9422006"/>
              <a:ext cx="943269" cy="1886549"/>
            </a:xfrm>
            <a:prstGeom prst="rect">
              <a:avLst/>
            </a:prstGeom>
          </p:spPr>
        </p:pic>
        <p:pic>
          <p:nvPicPr>
            <p:cNvPr id="22" name="object 66">
              <a:extLst>
                <a:ext uri="{FF2B5EF4-FFF2-40B4-BE49-F238E27FC236}">
                  <a16:creationId xmlns:a16="http://schemas.microsoft.com/office/drawing/2014/main" id="{D33846FA-C319-EB69-6244-5C7586533E4C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2262527" y="10365276"/>
              <a:ext cx="943269" cy="943280"/>
            </a:xfrm>
            <a:prstGeom prst="rect">
              <a:avLst/>
            </a:prstGeom>
          </p:spPr>
        </p:pic>
        <p:sp>
          <p:nvSpPr>
            <p:cNvPr id="23" name="object 42">
              <a:extLst>
                <a:ext uri="{FF2B5EF4-FFF2-40B4-BE49-F238E27FC236}">
                  <a16:creationId xmlns:a16="http://schemas.microsoft.com/office/drawing/2014/main" id="{C936B95C-CE11-AAB7-65E1-528E67D71E57}"/>
                </a:ext>
              </a:extLst>
            </p:cNvPr>
            <p:cNvSpPr/>
            <p:nvPr/>
          </p:nvSpPr>
          <p:spPr>
            <a:xfrm>
              <a:off x="3878643" y="10584160"/>
              <a:ext cx="732155" cy="508000"/>
            </a:xfrm>
            <a:custGeom>
              <a:avLst/>
              <a:gdLst/>
              <a:ahLst/>
              <a:cxnLst/>
              <a:rect l="l" t="t" r="r" b="b"/>
              <a:pathLst>
                <a:path w="732154" h="508000">
                  <a:moveTo>
                    <a:pt x="141897" y="497217"/>
                  </a:moveTo>
                  <a:lnTo>
                    <a:pt x="128130" y="494652"/>
                  </a:lnTo>
                  <a:lnTo>
                    <a:pt x="114503" y="455803"/>
                  </a:lnTo>
                  <a:lnTo>
                    <a:pt x="110744" y="445096"/>
                  </a:lnTo>
                  <a:lnTo>
                    <a:pt x="93154" y="394944"/>
                  </a:lnTo>
                  <a:lnTo>
                    <a:pt x="93154" y="445096"/>
                  </a:lnTo>
                  <a:lnTo>
                    <a:pt x="44843" y="445096"/>
                  </a:lnTo>
                  <a:lnTo>
                    <a:pt x="69354" y="375526"/>
                  </a:lnTo>
                  <a:lnTo>
                    <a:pt x="93154" y="445096"/>
                  </a:lnTo>
                  <a:lnTo>
                    <a:pt x="93154" y="394944"/>
                  </a:lnTo>
                  <a:lnTo>
                    <a:pt x="86347" y="375526"/>
                  </a:lnTo>
                  <a:lnTo>
                    <a:pt x="78270" y="352513"/>
                  </a:lnTo>
                  <a:lnTo>
                    <a:pt x="64681" y="352513"/>
                  </a:lnTo>
                  <a:lnTo>
                    <a:pt x="13944" y="494652"/>
                  </a:lnTo>
                  <a:lnTo>
                    <a:pt x="0" y="497217"/>
                  </a:lnTo>
                  <a:lnTo>
                    <a:pt x="0" y="505015"/>
                  </a:lnTo>
                  <a:lnTo>
                    <a:pt x="45135" y="505015"/>
                  </a:lnTo>
                  <a:lnTo>
                    <a:pt x="45135" y="497217"/>
                  </a:lnTo>
                  <a:lnTo>
                    <a:pt x="27355" y="494652"/>
                  </a:lnTo>
                  <a:lnTo>
                    <a:pt x="41071" y="455803"/>
                  </a:lnTo>
                  <a:lnTo>
                    <a:pt x="96812" y="455803"/>
                  </a:lnTo>
                  <a:lnTo>
                    <a:pt x="110096" y="494652"/>
                  </a:lnTo>
                  <a:lnTo>
                    <a:pt x="92544" y="497217"/>
                  </a:lnTo>
                  <a:lnTo>
                    <a:pt x="92544" y="505015"/>
                  </a:lnTo>
                  <a:lnTo>
                    <a:pt x="141897" y="505015"/>
                  </a:lnTo>
                  <a:lnTo>
                    <a:pt x="141897" y="497217"/>
                  </a:lnTo>
                  <a:close/>
                </a:path>
                <a:path w="732154" h="508000">
                  <a:moveTo>
                    <a:pt x="261518" y="497217"/>
                  </a:moveTo>
                  <a:lnTo>
                    <a:pt x="245389" y="494652"/>
                  </a:lnTo>
                  <a:lnTo>
                    <a:pt x="245389" y="421830"/>
                  </a:lnTo>
                  <a:lnTo>
                    <a:pt x="243535" y="408559"/>
                  </a:lnTo>
                  <a:lnTo>
                    <a:pt x="241528" y="405231"/>
                  </a:lnTo>
                  <a:lnTo>
                    <a:pt x="240753" y="403961"/>
                  </a:lnTo>
                  <a:lnTo>
                    <a:pt x="237896" y="399237"/>
                  </a:lnTo>
                  <a:lnTo>
                    <a:pt x="228333" y="393738"/>
                  </a:lnTo>
                  <a:lnTo>
                    <a:pt x="214706" y="391934"/>
                  </a:lnTo>
                  <a:lnTo>
                    <a:pt x="205714" y="392696"/>
                  </a:lnTo>
                  <a:lnTo>
                    <a:pt x="196392" y="394957"/>
                  </a:lnTo>
                  <a:lnTo>
                    <a:pt x="186791" y="398716"/>
                  </a:lnTo>
                  <a:lnTo>
                    <a:pt x="176923" y="403961"/>
                  </a:lnTo>
                  <a:lnTo>
                    <a:pt x="176923" y="394068"/>
                  </a:lnTo>
                  <a:lnTo>
                    <a:pt x="174371" y="392760"/>
                  </a:lnTo>
                  <a:lnTo>
                    <a:pt x="145973" y="396557"/>
                  </a:lnTo>
                  <a:lnTo>
                    <a:pt x="145973" y="404647"/>
                  </a:lnTo>
                  <a:lnTo>
                    <a:pt x="162115" y="407200"/>
                  </a:lnTo>
                  <a:lnTo>
                    <a:pt x="162115" y="494652"/>
                  </a:lnTo>
                  <a:lnTo>
                    <a:pt x="146253" y="497217"/>
                  </a:lnTo>
                  <a:lnTo>
                    <a:pt x="146189" y="505015"/>
                  </a:lnTo>
                  <a:lnTo>
                    <a:pt x="193687" y="505015"/>
                  </a:lnTo>
                  <a:lnTo>
                    <a:pt x="193687" y="497217"/>
                  </a:lnTo>
                  <a:lnTo>
                    <a:pt x="177558" y="494652"/>
                  </a:lnTo>
                  <a:lnTo>
                    <a:pt x="177558" y="413143"/>
                  </a:lnTo>
                  <a:lnTo>
                    <a:pt x="185750" y="409625"/>
                  </a:lnTo>
                  <a:lnTo>
                    <a:pt x="193408" y="407162"/>
                  </a:lnTo>
                  <a:lnTo>
                    <a:pt x="200685" y="405714"/>
                  </a:lnTo>
                  <a:lnTo>
                    <a:pt x="207683" y="405231"/>
                  </a:lnTo>
                  <a:lnTo>
                    <a:pt x="217919" y="406349"/>
                  </a:lnTo>
                  <a:lnTo>
                    <a:pt x="224815" y="409892"/>
                  </a:lnTo>
                  <a:lnTo>
                    <a:pt x="228714" y="416153"/>
                  </a:lnTo>
                  <a:lnTo>
                    <a:pt x="229946" y="425450"/>
                  </a:lnTo>
                  <a:lnTo>
                    <a:pt x="229946" y="494652"/>
                  </a:lnTo>
                  <a:lnTo>
                    <a:pt x="214083" y="497217"/>
                  </a:lnTo>
                  <a:lnTo>
                    <a:pt x="214020" y="505015"/>
                  </a:lnTo>
                  <a:lnTo>
                    <a:pt x="261518" y="505015"/>
                  </a:lnTo>
                  <a:lnTo>
                    <a:pt x="261518" y="497217"/>
                  </a:lnTo>
                  <a:close/>
                </a:path>
                <a:path w="732154" h="508000">
                  <a:moveTo>
                    <a:pt x="304228" y="356908"/>
                  </a:moveTo>
                  <a:lnTo>
                    <a:pt x="299821" y="352501"/>
                  </a:lnTo>
                  <a:lnTo>
                    <a:pt x="288709" y="352501"/>
                  </a:lnTo>
                  <a:lnTo>
                    <a:pt x="284314" y="356908"/>
                  </a:lnTo>
                  <a:lnTo>
                    <a:pt x="284226" y="368033"/>
                  </a:lnTo>
                  <a:lnTo>
                    <a:pt x="288899" y="372833"/>
                  </a:lnTo>
                  <a:lnTo>
                    <a:pt x="299732" y="372833"/>
                  </a:lnTo>
                  <a:lnTo>
                    <a:pt x="304228" y="368223"/>
                  </a:lnTo>
                  <a:lnTo>
                    <a:pt x="304228" y="356908"/>
                  </a:lnTo>
                  <a:close/>
                </a:path>
                <a:path w="732154" h="508000">
                  <a:moveTo>
                    <a:pt x="319316" y="497217"/>
                  </a:moveTo>
                  <a:lnTo>
                    <a:pt x="302971" y="494652"/>
                  </a:lnTo>
                  <a:lnTo>
                    <a:pt x="302971" y="394068"/>
                  </a:lnTo>
                  <a:lnTo>
                    <a:pt x="300418" y="392760"/>
                  </a:lnTo>
                  <a:lnTo>
                    <a:pt x="270167" y="396544"/>
                  </a:lnTo>
                  <a:lnTo>
                    <a:pt x="270167" y="404660"/>
                  </a:lnTo>
                  <a:lnTo>
                    <a:pt x="287528" y="407212"/>
                  </a:lnTo>
                  <a:lnTo>
                    <a:pt x="287528" y="494652"/>
                  </a:lnTo>
                  <a:lnTo>
                    <a:pt x="271195" y="497217"/>
                  </a:lnTo>
                  <a:lnTo>
                    <a:pt x="271195" y="505015"/>
                  </a:lnTo>
                  <a:lnTo>
                    <a:pt x="319316" y="505015"/>
                  </a:lnTo>
                  <a:lnTo>
                    <a:pt x="319316" y="497217"/>
                  </a:lnTo>
                  <a:close/>
                </a:path>
                <a:path w="732154" h="508000">
                  <a:moveTo>
                    <a:pt x="442214" y="469684"/>
                  </a:moveTo>
                  <a:lnTo>
                    <a:pt x="431469" y="469684"/>
                  </a:lnTo>
                  <a:lnTo>
                    <a:pt x="426694" y="490054"/>
                  </a:lnTo>
                  <a:lnTo>
                    <a:pt x="420471" y="492734"/>
                  </a:lnTo>
                  <a:lnTo>
                    <a:pt x="414261" y="494626"/>
                  </a:lnTo>
                  <a:lnTo>
                    <a:pt x="407720" y="495731"/>
                  </a:lnTo>
                  <a:lnTo>
                    <a:pt x="400570" y="496100"/>
                  </a:lnTo>
                  <a:lnTo>
                    <a:pt x="378091" y="491921"/>
                  </a:lnTo>
                  <a:lnTo>
                    <a:pt x="362153" y="479310"/>
                  </a:lnTo>
                  <a:lnTo>
                    <a:pt x="352653" y="458139"/>
                  </a:lnTo>
                  <a:lnTo>
                    <a:pt x="349504" y="428282"/>
                  </a:lnTo>
                  <a:lnTo>
                    <a:pt x="352717" y="400354"/>
                  </a:lnTo>
                  <a:lnTo>
                    <a:pt x="362204" y="380123"/>
                  </a:lnTo>
                  <a:lnTo>
                    <a:pt x="377799" y="367817"/>
                  </a:lnTo>
                  <a:lnTo>
                    <a:pt x="399313" y="363664"/>
                  </a:lnTo>
                  <a:lnTo>
                    <a:pt x="408127" y="364236"/>
                  </a:lnTo>
                  <a:lnTo>
                    <a:pt x="415442" y="365671"/>
                  </a:lnTo>
                  <a:lnTo>
                    <a:pt x="421271" y="367512"/>
                  </a:lnTo>
                  <a:lnTo>
                    <a:pt x="425665" y="369316"/>
                  </a:lnTo>
                  <a:lnTo>
                    <a:pt x="430352" y="388175"/>
                  </a:lnTo>
                  <a:lnTo>
                    <a:pt x="440969" y="388175"/>
                  </a:lnTo>
                  <a:lnTo>
                    <a:pt x="414350" y="353098"/>
                  </a:lnTo>
                  <a:lnTo>
                    <a:pt x="400570" y="352501"/>
                  </a:lnTo>
                  <a:lnTo>
                    <a:pt x="386092" y="353669"/>
                  </a:lnTo>
                  <a:lnTo>
                    <a:pt x="351904" y="370649"/>
                  </a:lnTo>
                  <a:lnTo>
                    <a:pt x="333248" y="412153"/>
                  </a:lnTo>
                  <a:lnTo>
                    <a:pt x="331990" y="430847"/>
                  </a:lnTo>
                  <a:lnTo>
                    <a:pt x="336308" y="464070"/>
                  </a:lnTo>
                  <a:lnTo>
                    <a:pt x="349084" y="488137"/>
                  </a:lnTo>
                  <a:lnTo>
                    <a:pt x="370090" y="502767"/>
                  </a:lnTo>
                  <a:lnTo>
                    <a:pt x="399110" y="507707"/>
                  </a:lnTo>
                  <a:lnTo>
                    <a:pt x="413499" y="506996"/>
                  </a:lnTo>
                  <a:lnTo>
                    <a:pt x="441274" y="496100"/>
                  </a:lnTo>
                  <a:lnTo>
                    <a:pt x="442214" y="469684"/>
                  </a:lnTo>
                  <a:close/>
                </a:path>
                <a:path w="732154" h="508000">
                  <a:moveTo>
                    <a:pt x="524129" y="224180"/>
                  </a:moveTo>
                  <a:lnTo>
                    <a:pt x="520573" y="202653"/>
                  </a:lnTo>
                  <a:lnTo>
                    <a:pt x="511429" y="188036"/>
                  </a:lnTo>
                  <a:lnTo>
                    <a:pt x="510336" y="186283"/>
                  </a:lnTo>
                  <a:lnTo>
                    <a:pt x="493991" y="175882"/>
                  </a:lnTo>
                  <a:lnTo>
                    <a:pt x="472160" y="172224"/>
                  </a:lnTo>
                  <a:lnTo>
                    <a:pt x="410730" y="172224"/>
                  </a:lnTo>
                  <a:lnTo>
                    <a:pt x="378015" y="167119"/>
                  </a:lnTo>
                  <a:lnTo>
                    <a:pt x="357708" y="154203"/>
                  </a:lnTo>
                  <a:lnTo>
                    <a:pt x="346964" y="137071"/>
                  </a:lnTo>
                  <a:lnTo>
                    <a:pt x="345541" y="130733"/>
                  </a:lnTo>
                  <a:lnTo>
                    <a:pt x="342976" y="119303"/>
                  </a:lnTo>
                  <a:lnTo>
                    <a:pt x="342976" y="79514"/>
                  </a:lnTo>
                  <a:lnTo>
                    <a:pt x="342976" y="65392"/>
                  </a:lnTo>
                  <a:lnTo>
                    <a:pt x="342976" y="64617"/>
                  </a:lnTo>
                  <a:lnTo>
                    <a:pt x="342976" y="34480"/>
                  </a:lnTo>
                  <a:lnTo>
                    <a:pt x="342976" y="0"/>
                  </a:lnTo>
                  <a:lnTo>
                    <a:pt x="331419" y="4813"/>
                  </a:lnTo>
                  <a:lnTo>
                    <a:pt x="323430" y="11226"/>
                  </a:lnTo>
                  <a:lnTo>
                    <a:pt x="323430" y="68541"/>
                  </a:lnTo>
                  <a:lnTo>
                    <a:pt x="323430" y="76352"/>
                  </a:lnTo>
                  <a:lnTo>
                    <a:pt x="320268" y="79514"/>
                  </a:lnTo>
                  <a:lnTo>
                    <a:pt x="312483" y="79514"/>
                  </a:lnTo>
                  <a:lnTo>
                    <a:pt x="309308" y="76352"/>
                  </a:lnTo>
                  <a:lnTo>
                    <a:pt x="309308" y="68541"/>
                  </a:lnTo>
                  <a:lnTo>
                    <a:pt x="312483" y="65392"/>
                  </a:lnTo>
                  <a:lnTo>
                    <a:pt x="320268" y="65392"/>
                  </a:lnTo>
                  <a:lnTo>
                    <a:pt x="323430" y="68541"/>
                  </a:lnTo>
                  <a:lnTo>
                    <a:pt x="323430" y="11226"/>
                  </a:lnTo>
                  <a:lnTo>
                    <a:pt x="321805" y="12522"/>
                  </a:lnTo>
                  <a:lnTo>
                    <a:pt x="314667" y="22593"/>
                  </a:lnTo>
                  <a:lnTo>
                    <a:pt x="310565" y="34480"/>
                  </a:lnTo>
                  <a:lnTo>
                    <a:pt x="307505" y="34480"/>
                  </a:lnTo>
                  <a:lnTo>
                    <a:pt x="307505" y="110528"/>
                  </a:lnTo>
                  <a:lnTo>
                    <a:pt x="307289" y="112141"/>
                  </a:lnTo>
                  <a:lnTo>
                    <a:pt x="285203" y="130733"/>
                  </a:lnTo>
                  <a:lnTo>
                    <a:pt x="276542" y="128981"/>
                  </a:lnTo>
                  <a:lnTo>
                    <a:pt x="269481" y="124218"/>
                  </a:lnTo>
                  <a:lnTo>
                    <a:pt x="264706" y="117144"/>
                  </a:lnTo>
                  <a:lnTo>
                    <a:pt x="262966" y="108496"/>
                  </a:lnTo>
                  <a:lnTo>
                    <a:pt x="262966" y="106184"/>
                  </a:lnTo>
                  <a:lnTo>
                    <a:pt x="282536" y="68097"/>
                  </a:lnTo>
                  <a:lnTo>
                    <a:pt x="284670" y="65392"/>
                  </a:lnTo>
                  <a:lnTo>
                    <a:pt x="285280" y="64617"/>
                  </a:lnTo>
                  <a:lnTo>
                    <a:pt x="307162" y="98107"/>
                  </a:lnTo>
                  <a:lnTo>
                    <a:pt x="307505" y="110528"/>
                  </a:lnTo>
                  <a:lnTo>
                    <a:pt x="307505" y="34480"/>
                  </a:lnTo>
                  <a:lnTo>
                    <a:pt x="261607" y="34480"/>
                  </a:lnTo>
                  <a:lnTo>
                    <a:pt x="261607" y="68541"/>
                  </a:lnTo>
                  <a:lnTo>
                    <a:pt x="261607" y="76352"/>
                  </a:lnTo>
                  <a:lnTo>
                    <a:pt x="258432" y="79514"/>
                  </a:lnTo>
                  <a:lnTo>
                    <a:pt x="250647" y="79514"/>
                  </a:lnTo>
                  <a:lnTo>
                    <a:pt x="247484" y="76352"/>
                  </a:lnTo>
                  <a:lnTo>
                    <a:pt x="247484" y="68541"/>
                  </a:lnTo>
                  <a:lnTo>
                    <a:pt x="250647" y="65392"/>
                  </a:lnTo>
                  <a:lnTo>
                    <a:pt x="258432" y="65392"/>
                  </a:lnTo>
                  <a:lnTo>
                    <a:pt x="261607" y="68541"/>
                  </a:lnTo>
                  <a:lnTo>
                    <a:pt x="261607" y="34480"/>
                  </a:lnTo>
                  <a:lnTo>
                    <a:pt x="260972" y="34480"/>
                  </a:lnTo>
                  <a:lnTo>
                    <a:pt x="256870" y="22593"/>
                  </a:lnTo>
                  <a:lnTo>
                    <a:pt x="249732" y="12522"/>
                  </a:lnTo>
                  <a:lnTo>
                    <a:pt x="240118" y="4813"/>
                  </a:lnTo>
                  <a:lnTo>
                    <a:pt x="228549" y="0"/>
                  </a:lnTo>
                  <a:lnTo>
                    <a:pt x="228549" y="213360"/>
                  </a:lnTo>
                  <a:lnTo>
                    <a:pt x="239661" y="227126"/>
                  </a:lnTo>
                  <a:lnTo>
                    <a:pt x="248043" y="242849"/>
                  </a:lnTo>
                  <a:lnTo>
                    <a:pt x="253339" y="260184"/>
                  </a:lnTo>
                  <a:lnTo>
                    <a:pt x="255193" y="278765"/>
                  </a:lnTo>
                  <a:lnTo>
                    <a:pt x="255143" y="281025"/>
                  </a:lnTo>
                  <a:lnTo>
                    <a:pt x="228549" y="281025"/>
                  </a:lnTo>
                  <a:lnTo>
                    <a:pt x="217982" y="283451"/>
                  </a:lnTo>
                  <a:lnTo>
                    <a:pt x="209359" y="289407"/>
                  </a:lnTo>
                  <a:lnTo>
                    <a:pt x="203555" y="298145"/>
                  </a:lnTo>
                  <a:lnTo>
                    <a:pt x="201434" y="308800"/>
                  </a:lnTo>
                  <a:lnTo>
                    <a:pt x="228549" y="308902"/>
                  </a:lnTo>
                  <a:lnTo>
                    <a:pt x="319582" y="308902"/>
                  </a:lnTo>
                  <a:lnTo>
                    <a:pt x="326085" y="308952"/>
                  </a:lnTo>
                  <a:lnTo>
                    <a:pt x="332016" y="289331"/>
                  </a:lnTo>
                  <a:lnTo>
                    <a:pt x="342925" y="278765"/>
                  </a:lnTo>
                  <a:lnTo>
                    <a:pt x="353428" y="274459"/>
                  </a:lnTo>
                  <a:lnTo>
                    <a:pt x="358114" y="273634"/>
                  </a:lnTo>
                  <a:lnTo>
                    <a:pt x="402463" y="273507"/>
                  </a:lnTo>
                  <a:lnTo>
                    <a:pt x="397002" y="265582"/>
                  </a:lnTo>
                  <a:lnTo>
                    <a:pt x="393192" y="257238"/>
                  </a:lnTo>
                  <a:lnTo>
                    <a:pt x="390969" y="248145"/>
                  </a:lnTo>
                  <a:lnTo>
                    <a:pt x="390245" y="237985"/>
                  </a:lnTo>
                  <a:lnTo>
                    <a:pt x="391795" y="224256"/>
                  </a:lnTo>
                  <a:lnTo>
                    <a:pt x="396227" y="211607"/>
                  </a:lnTo>
                  <a:lnTo>
                    <a:pt x="403237" y="200444"/>
                  </a:lnTo>
                  <a:lnTo>
                    <a:pt x="412470" y="191135"/>
                  </a:lnTo>
                  <a:lnTo>
                    <a:pt x="416344" y="188036"/>
                  </a:lnTo>
                  <a:lnTo>
                    <a:pt x="419658" y="188633"/>
                  </a:lnTo>
                  <a:lnTo>
                    <a:pt x="432181" y="188633"/>
                  </a:lnTo>
                  <a:lnTo>
                    <a:pt x="418973" y="196621"/>
                  </a:lnTo>
                  <a:lnTo>
                    <a:pt x="408622" y="208038"/>
                  </a:lnTo>
                  <a:lnTo>
                    <a:pt x="401878" y="222161"/>
                  </a:lnTo>
                  <a:lnTo>
                    <a:pt x="399465" y="238226"/>
                  </a:lnTo>
                  <a:lnTo>
                    <a:pt x="401129" y="251561"/>
                  </a:lnTo>
                  <a:lnTo>
                    <a:pt x="405866" y="263525"/>
                  </a:lnTo>
                  <a:lnTo>
                    <a:pt x="413232" y="273812"/>
                  </a:lnTo>
                  <a:lnTo>
                    <a:pt x="422833" y="282117"/>
                  </a:lnTo>
                  <a:lnTo>
                    <a:pt x="358432" y="282117"/>
                  </a:lnTo>
                  <a:lnTo>
                    <a:pt x="357809" y="282295"/>
                  </a:lnTo>
                  <a:lnTo>
                    <a:pt x="358178" y="282321"/>
                  </a:lnTo>
                  <a:lnTo>
                    <a:pt x="349110" y="285229"/>
                  </a:lnTo>
                  <a:lnTo>
                    <a:pt x="341896" y="291236"/>
                  </a:lnTo>
                  <a:lnTo>
                    <a:pt x="337070" y="299453"/>
                  </a:lnTo>
                  <a:lnTo>
                    <a:pt x="335318" y="308952"/>
                  </a:lnTo>
                  <a:lnTo>
                    <a:pt x="524129" y="308952"/>
                  </a:lnTo>
                  <a:lnTo>
                    <a:pt x="524129" y="224180"/>
                  </a:lnTo>
                  <a:close/>
                </a:path>
                <a:path w="732154" h="508000">
                  <a:moveTo>
                    <a:pt x="562927" y="497205"/>
                  </a:moveTo>
                  <a:lnTo>
                    <a:pt x="546785" y="494855"/>
                  </a:lnTo>
                  <a:lnTo>
                    <a:pt x="546785" y="494385"/>
                  </a:lnTo>
                  <a:lnTo>
                    <a:pt x="546785" y="494068"/>
                  </a:lnTo>
                  <a:lnTo>
                    <a:pt x="546785" y="394360"/>
                  </a:lnTo>
                  <a:lnTo>
                    <a:pt x="544309" y="392760"/>
                  </a:lnTo>
                  <a:lnTo>
                    <a:pt x="515632" y="395439"/>
                  </a:lnTo>
                  <a:lnTo>
                    <a:pt x="515632" y="403580"/>
                  </a:lnTo>
                  <a:lnTo>
                    <a:pt x="531355" y="406133"/>
                  </a:lnTo>
                  <a:lnTo>
                    <a:pt x="531355" y="485965"/>
                  </a:lnTo>
                  <a:lnTo>
                    <a:pt x="524916" y="488988"/>
                  </a:lnTo>
                  <a:lnTo>
                    <a:pt x="517880" y="491578"/>
                  </a:lnTo>
                  <a:lnTo>
                    <a:pt x="510006" y="493382"/>
                  </a:lnTo>
                  <a:lnTo>
                    <a:pt x="501027" y="494068"/>
                  </a:lnTo>
                  <a:lnTo>
                    <a:pt x="491070" y="492887"/>
                  </a:lnTo>
                  <a:lnTo>
                    <a:pt x="484441" y="489051"/>
                  </a:lnTo>
                  <a:lnTo>
                    <a:pt x="480733" y="482206"/>
                  </a:lnTo>
                  <a:lnTo>
                    <a:pt x="479577" y="471932"/>
                  </a:lnTo>
                  <a:lnTo>
                    <a:pt x="479577" y="394360"/>
                  </a:lnTo>
                  <a:lnTo>
                    <a:pt x="477100" y="392760"/>
                  </a:lnTo>
                  <a:lnTo>
                    <a:pt x="448005" y="395439"/>
                  </a:lnTo>
                  <a:lnTo>
                    <a:pt x="448005" y="403580"/>
                  </a:lnTo>
                  <a:lnTo>
                    <a:pt x="464146" y="406133"/>
                  </a:lnTo>
                  <a:lnTo>
                    <a:pt x="464146" y="474903"/>
                  </a:lnTo>
                  <a:lnTo>
                    <a:pt x="466128" y="488759"/>
                  </a:lnTo>
                  <a:lnTo>
                    <a:pt x="472008" y="498779"/>
                  </a:lnTo>
                  <a:lnTo>
                    <a:pt x="481672" y="504875"/>
                  </a:lnTo>
                  <a:lnTo>
                    <a:pt x="495020" y="506945"/>
                  </a:lnTo>
                  <a:lnTo>
                    <a:pt x="504659" y="506171"/>
                  </a:lnTo>
                  <a:lnTo>
                    <a:pt x="514032" y="503821"/>
                  </a:lnTo>
                  <a:lnTo>
                    <a:pt x="523189" y="499910"/>
                  </a:lnTo>
                  <a:lnTo>
                    <a:pt x="532180" y="494385"/>
                  </a:lnTo>
                  <a:lnTo>
                    <a:pt x="532155" y="505015"/>
                  </a:lnTo>
                  <a:lnTo>
                    <a:pt x="562927" y="505015"/>
                  </a:lnTo>
                  <a:lnTo>
                    <a:pt x="562927" y="497205"/>
                  </a:lnTo>
                  <a:close/>
                </a:path>
                <a:path w="732154" h="508000">
                  <a:moveTo>
                    <a:pt x="639546" y="393585"/>
                  </a:moveTo>
                  <a:lnTo>
                    <a:pt x="637603" y="392785"/>
                  </a:lnTo>
                  <a:lnTo>
                    <a:pt x="634072" y="392366"/>
                  </a:lnTo>
                  <a:lnTo>
                    <a:pt x="632447" y="392366"/>
                  </a:lnTo>
                  <a:lnTo>
                    <a:pt x="622922" y="393814"/>
                  </a:lnTo>
                  <a:lnTo>
                    <a:pt x="614819" y="397446"/>
                  </a:lnTo>
                  <a:lnTo>
                    <a:pt x="608253" y="402209"/>
                  </a:lnTo>
                  <a:lnTo>
                    <a:pt x="603338" y="407035"/>
                  </a:lnTo>
                  <a:lnTo>
                    <a:pt x="603338" y="394068"/>
                  </a:lnTo>
                  <a:lnTo>
                    <a:pt x="600786" y="392760"/>
                  </a:lnTo>
                  <a:lnTo>
                    <a:pt x="572389" y="396557"/>
                  </a:lnTo>
                  <a:lnTo>
                    <a:pt x="572389" y="404647"/>
                  </a:lnTo>
                  <a:lnTo>
                    <a:pt x="588530" y="407200"/>
                  </a:lnTo>
                  <a:lnTo>
                    <a:pt x="588530" y="494652"/>
                  </a:lnTo>
                  <a:lnTo>
                    <a:pt x="572668" y="497205"/>
                  </a:lnTo>
                  <a:lnTo>
                    <a:pt x="572604" y="505015"/>
                  </a:lnTo>
                  <a:lnTo>
                    <a:pt x="621538" y="505015"/>
                  </a:lnTo>
                  <a:lnTo>
                    <a:pt x="621538" y="497205"/>
                  </a:lnTo>
                  <a:lnTo>
                    <a:pt x="604050" y="494652"/>
                  </a:lnTo>
                  <a:lnTo>
                    <a:pt x="603973" y="417220"/>
                  </a:lnTo>
                  <a:lnTo>
                    <a:pt x="610285" y="412559"/>
                  </a:lnTo>
                  <a:lnTo>
                    <a:pt x="616775" y="409282"/>
                  </a:lnTo>
                  <a:lnTo>
                    <a:pt x="623570" y="407352"/>
                  </a:lnTo>
                  <a:lnTo>
                    <a:pt x="627214" y="407035"/>
                  </a:lnTo>
                  <a:lnTo>
                    <a:pt x="630783" y="406717"/>
                  </a:lnTo>
                  <a:lnTo>
                    <a:pt x="632460" y="406717"/>
                  </a:lnTo>
                  <a:lnTo>
                    <a:pt x="635977" y="406920"/>
                  </a:lnTo>
                  <a:lnTo>
                    <a:pt x="639546" y="407593"/>
                  </a:lnTo>
                  <a:lnTo>
                    <a:pt x="639546" y="406717"/>
                  </a:lnTo>
                  <a:lnTo>
                    <a:pt x="639546" y="393585"/>
                  </a:lnTo>
                  <a:close/>
                </a:path>
                <a:path w="732154" h="508000">
                  <a:moveTo>
                    <a:pt x="732142" y="497205"/>
                  </a:moveTo>
                  <a:lnTo>
                    <a:pt x="717778" y="495109"/>
                  </a:lnTo>
                  <a:lnTo>
                    <a:pt x="715340" y="494753"/>
                  </a:lnTo>
                  <a:lnTo>
                    <a:pt x="715340" y="453504"/>
                  </a:lnTo>
                  <a:lnTo>
                    <a:pt x="715340" y="424815"/>
                  </a:lnTo>
                  <a:lnTo>
                    <a:pt x="713359" y="410210"/>
                  </a:lnTo>
                  <a:lnTo>
                    <a:pt x="710285" y="405028"/>
                  </a:lnTo>
                  <a:lnTo>
                    <a:pt x="707288" y="399973"/>
                  </a:lnTo>
                  <a:lnTo>
                    <a:pt x="697014" y="393928"/>
                  </a:lnTo>
                  <a:lnTo>
                    <a:pt x="682383" y="391947"/>
                  </a:lnTo>
                  <a:lnTo>
                    <a:pt x="673227" y="392518"/>
                  </a:lnTo>
                  <a:lnTo>
                    <a:pt x="664438" y="394004"/>
                  </a:lnTo>
                  <a:lnTo>
                    <a:pt x="656412" y="396125"/>
                  </a:lnTo>
                  <a:lnTo>
                    <a:pt x="649528" y="398576"/>
                  </a:lnTo>
                  <a:lnTo>
                    <a:pt x="649516" y="407593"/>
                  </a:lnTo>
                  <a:lnTo>
                    <a:pt x="656488" y="406260"/>
                  </a:lnTo>
                  <a:lnTo>
                    <a:pt x="663435" y="405485"/>
                  </a:lnTo>
                  <a:lnTo>
                    <a:pt x="670382" y="405117"/>
                  </a:lnTo>
                  <a:lnTo>
                    <a:pt x="677011" y="405028"/>
                  </a:lnTo>
                  <a:lnTo>
                    <a:pt x="688682" y="406260"/>
                  </a:lnTo>
                  <a:lnTo>
                    <a:pt x="695566" y="410260"/>
                  </a:lnTo>
                  <a:lnTo>
                    <a:pt x="698855" y="417487"/>
                  </a:lnTo>
                  <a:lnTo>
                    <a:pt x="699681" y="428434"/>
                  </a:lnTo>
                  <a:lnTo>
                    <a:pt x="699681" y="441782"/>
                  </a:lnTo>
                  <a:lnTo>
                    <a:pt x="699681" y="453504"/>
                  </a:lnTo>
                  <a:lnTo>
                    <a:pt x="699681" y="485381"/>
                  </a:lnTo>
                  <a:lnTo>
                    <a:pt x="694956" y="489496"/>
                  </a:lnTo>
                  <a:lnTo>
                    <a:pt x="689165" y="492633"/>
                  </a:lnTo>
                  <a:lnTo>
                    <a:pt x="682675" y="494652"/>
                  </a:lnTo>
                  <a:lnTo>
                    <a:pt x="675970" y="495350"/>
                  </a:lnTo>
                  <a:lnTo>
                    <a:pt x="666699" y="494068"/>
                  </a:lnTo>
                  <a:lnTo>
                    <a:pt x="659993" y="490258"/>
                  </a:lnTo>
                  <a:lnTo>
                    <a:pt x="655904" y="483984"/>
                  </a:lnTo>
                  <a:lnTo>
                    <a:pt x="654532" y="475335"/>
                  </a:lnTo>
                  <a:lnTo>
                    <a:pt x="655777" y="467055"/>
                  </a:lnTo>
                  <a:lnTo>
                    <a:pt x="659688" y="461086"/>
                  </a:lnTo>
                  <a:lnTo>
                    <a:pt x="666445" y="457238"/>
                  </a:lnTo>
                  <a:lnTo>
                    <a:pt x="676262" y="455345"/>
                  </a:lnTo>
                  <a:lnTo>
                    <a:pt x="699681" y="453504"/>
                  </a:lnTo>
                  <a:lnTo>
                    <a:pt x="699681" y="441782"/>
                  </a:lnTo>
                  <a:lnTo>
                    <a:pt x="660666" y="448919"/>
                  </a:lnTo>
                  <a:lnTo>
                    <a:pt x="638670" y="476834"/>
                  </a:lnTo>
                  <a:lnTo>
                    <a:pt x="641007" y="489432"/>
                  </a:lnTo>
                  <a:lnTo>
                    <a:pt x="647649" y="499046"/>
                  </a:lnTo>
                  <a:lnTo>
                    <a:pt x="658037" y="505193"/>
                  </a:lnTo>
                  <a:lnTo>
                    <a:pt x="671639" y="507365"/>
                  </a:lnTo>
                  <a:lnTo>
                    <a:pt x="680135" y="506577"/>
                  </a:lnTo>
                  <a:lnTo>
                    <a:pt x="687997" y="504240"/>
                  </a:lnTo>
                  <a:lnTo>
                    <a:pt x="695121" y="500405"/>
                  </a:lnTo>
                  <a:lnTo>
                    <a:pt x="701103" y="495350"/>
                  </a:lnTo>
                  <a:lnTo>
                    <a:pt x="701395" y="495109"/>
                  </a:lnTo>
                  <a:lnTo>
                    <a:pt x="701395" y="505028"/>
                  </a:lnTo>
                  <a:lnTo>
                    <a:pt x="732142" y="505028"/>
                  </a:lnTo>
                  <a:lnTo>
                    <a:pt x="732142" y="497205"/>
                  </a:lnTo>
                  <a:close/>
                </a:path>
              </a:pathLst>
            </a:custGeom>
            <a:solidFill>
              <a:srgbClr val="01253C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pic>
          <p:nvPicPr>
            <p:cNvPr id="24" name="object 43">
              <a:extLst>
                <a:ext uri="{FF2B5EF4-FFF2-40B4-BE49-F238E27FC236}">
                  <a16:creationId xmlns:a16="http://schemas.microsoft.com/office/drawing/2014/main" id="{15FD7F18-3643-6161-8D41-7BF11B8D7FBA}"/>
                </a:ext>
              </a:extLst>
            </p:cNvPr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229082" y="10581984"/>
              <a:ext cx="254291" cy="296957"/>
            </a:xfrm>
            <a:prstGeom prst="rect">
              <a:avLst/>
            </a:prstGeom>
          </p:spPr>
        </p:pic>
        <p:sp>
          <p:nvSpPr>
            <p:cNvPr id="25" name="object 44">
              <a:extLst>
                <a:ext uri="{FF2B5EF4-FFF2-40B4-BE49-F238E27FC236}">
                  <a16:creationId xmlns:a16="http://schemas.microsoft.com/office/drawing/2014/main" id="{DED9A26D-58DD-982C-C405-05963E9FF042}"/>
                </a:ext>
              </a:extLst>
            </p:cNvPr>
            <p:cNvSpPr/>
            <p:nvPr/>
          </p:nvSpPr>
          <p:spPr>
            <a:xfrm>
              <a:off x="4150596" y="10679371"/>
              <a:ext cx="26670" cy="26670"/>
            </a:xfrm>
            <a:custGeom>
              <a:avLst/>
              <a:gdLst/>
              <a:ahLst/>
              <a:cxnLst/>
              <a:rect l="l" t="t" r="r" b="b"/>
              <a:pathLst>
                <a:path w="26670" h="26670">
                  <a:moveTo>
                    <a:pt x="20449" y="0"/>
                  </a:moveTo>
                  <a:lnTo>
                    <a:pt x="5895" y="0"/>
                  </a:lnTo>
                  <a:lnTo>
                    <a:pt x="0" y="5895"/>
                  </a:lnTo>
                  <a:lnTo>
                    <a:pt x="0" y="20449"/>
                  </a:lnTo>
                  <a:lnTo>
                    <a:pt x="5895" y="26344"/>
                  </a:lnTo>
                  <a:lnTo>
                    <a:pt x="20449" y="26344"/>
                  </a:lnTo>
                  <a:lnTo>
                    <a:pt x="26344" y="20449"/>
                  </a:lnTo>
                  <a:lnTo>
                    <a:pt x="26344" y="13172"/>
                  </a:lnTo>
                  <a:lnTo>
                    <a:pt x="26344" y="5895"/>
                  </a:lnTo>
                  <a:lnTo>
                    <a:pt x="20449" y="0"/>
                  </a:lnTo>
                  <a:close/>
                </a:path>
              </a:pathLst>
            </a:custGeom>
            <a:solidFill>
              <a:srgbClr val="01253C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pic>
          <p:nvPicPr>
            <p:cNvPr id="26" name="object 40">
              <a:extLst>
                <a:ext uri="{FF2B5EF4-FFF2-40B4-BE49-F238E27FC236}">
                  <a16:creationId xmlns:a16="http://schemas.microsoft.com/office/drawing/2014/main" id="{665D8CDE-0A57-1072-4789-FE28B01E0A3D}"/>
                </a:ext>
              </a:extLst>
            </p:cNvPr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0449856" y="9750657"/>
              <a:ext cx="797964" cy="317814"/>
            </a:xfrm>
            <a:prstGeom prst="rect">
              <a:avLst/>
            </a:prstGeom>
          </p:spPr>
        </p:pic>
        <p:pic>
          <p:nvPicPr>
            <p:cNvPr id="27" name="object 45">
              <a:extLst>
                <a:ext uri="{FF2B5EF4-FFF2-40B4-BE49-F238E27FC236}">
                  <a16:creationId xmlns:a16="http://schemas.microsoft.com/office/drawing/2014/main" id="{AC3F31BB-7615-74E2-B213-316E382CB0A0}"/>
                </a:ext>
              </a:extLst>
            </p:cNvPr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845673" y="9660113"/>
              <a:ext cx="797421" cy="465045"/>
            </a:xfrm>
            <a:prstGeom prst="rect">
              <a:avLst/>
            </a:prstGeom>
          </p:spPr>
        </p:pic>
        <p:pic>
          <p:nvPicPr>
            <p:cNvPr id="28" name="bg object 19">
              <a:extLst>
                <a:ext uri="{FF2B5EF4-FFF2-40B4-BE49-F238E27FC236}">
                  <a16:creationId xmlns:a16="http://schemas.microsoft.com/office/drawing/2014/main" id="{F5EF03C1-4CB7-190F-B98A-8E88E794BAD0}"/>
                </a:ext>
              </a:extLst>
            </p:cNvPr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838546" y="9426380"/>
              <a:ext cx="930169" cy="930169"/>
            </a:xfrm>
            <a:prstGeom prst="rect">
              <a:avLst/>
            </a:prstGeom>
          </p:spPr>
        </p:pic>
        <p:pic>
          <p:nvPicPr>
            <p:cNvPr id="29" name="bg object 18">
              <a:extLst>
                <a:ext uri="{FF2B5EF4-FFF2-40B4-BE49-F238E27FC236}">
                  <a16:creationId xmlns:a16="http://schemas.microsoft.com/office/drawing/2014/main" id="{521D86C5-CFF0-DB9B-6D4F-FAC2CA0986EF}"/>
                </a:ext>
              </a:extLst>
            </p:cNvPr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0" y="10365285"/>
              <a:ext cx="943270" cy="943270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90F8F36-99FC-3955-C690-02BE93410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24F9EE-0273-503E-0ED0-58B669CFD07C}"/>
              </a:ext>
            </a:extLst>
          </p:cNvPr>
          <p:cNvPicPr>
            <a:picLocks/>
          </p:cNvPicPr>
          <p:nvPr/>
        </p:nvPicPr>
        <p:blipFill>
          <a:blip r:embed="rId22"/>
          <a:stretch>
            <a:fillRect/>
          </a:stretch>
        </p:blipFill>
        <p:spPr>
          <a:xfrm>
            <a:off x="-49631" y="-36581"/>
            <a:ext cx="12246873" cy="5741404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017B50A-DB3F-6511-48AB-AB1F71760471}"/>
              </a:ext>
            </a:extLst>
          </p:cNvPr>
          <p:cNvCxnSpPr/>
          <p:nvPr/>
        </p:nvCxnSpPr>
        <p:spPr>
          <a:xfrm>
            <a:off x="428" y="5693180"/>
            <a:ext cx="12191144" cy="0"/>
          </a:xfrm>
          <a:prstGeom prst="line">
            <a:avLst/>
          </a:prstGeom>
          <a:ln w="66675">
            <a:solidFill>
              <a:srgbClr val="00D6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5408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0A9074E-546A-7F6C-DC62-2DA38A76F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307" y="248481"/>
            <a:ext cx="11547706" cy="866922"/>
          </a:xfrm>
        </p:spPr>
        <p:txBody>
          <a:bodyPr/>
          <a:lstStyle/>
          <a:p>
            <a:r>
              <a:rPr lang="en-US" dirty="0"/>
              <a:t>In September, Mars published its Net Zero roadmap to cut emissions 50% by 2030 across full value chain, backed with $1bn three-year spending plan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855E59-DDC4-C087-1915-A22B167F15DA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 rot="16200000">
            <a:off x="10379400" y="4650160"/>
            <a:ext cx="34452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nl-NL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Copyright © 2021 Mars, Incorporated — Confidential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4761270-6F56-F97F-0D98-991AA98B4C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910" y="1736636"/>
            <a:ext cx="11338499" cy="408186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FB5931D-600F-5B1C-7006-10DE6FE74C69}"/>
              </a:ext>
            </a:extLst>
          </p:cNvPr>
          <p:cNvSpPr txBox="1"/>
          <p:nvPr/>
        </p:nvSpPr>
        <p:spPr>
          <a:xfrm>
            <a:off x="340910" y="5818496"/>
            <a:ext cx="107472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https://www.mars.com/sustainability-plan/healthy-planet/net-zero-2050</a:t>
            </a:r>
          </a:p>
        </p:txBody>
      </p:sp>
    </p:spTree>
    <p:extLst>
      <p:ext uri="{BB962C8B-B14F-4D97-AF65-F5344CB8AC3E}">
        <p14:creationId xmlns:p14="http://schemas.microsoft.com/office/powerpoint/2010/main" val="1684900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 family running with a dog&#10;&#10;Description automatically generated">
            <a:extLst>
              <a:ext uri="{FF2B5EF4-FFF2-40B4-BE49-F238E27FC236}">
                <a16:creationId xmlns:a16="http://schemas.microsoft.com/office/drawing/2014/main" id="{F9401B6B-574C-BD7D-1F7C-DEF11707F84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40" r="20340"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4FA0FE-8A94-A580-9BD9-A91BA1FF058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04787" y="1812301"/>
            <a:ext cx="5675313" cy="4905374"/>
          </a:xfrm>
        </p:spPr>
        <p:txBody>
          <a:bodyPr/>
          <a:lstStyle/>
          <a:p>
            <a:r>
              <a:rPr lang="en-US" sz="2400" b="0" i="0" dirty="0">
                <a:solidFill>
                  <a:schemeClr val="accent1"/>
                </a:solidFill>
                <a:effectLst/>
                <a:latin typeface="RC TYPE"/>
              </a:rPr>
              <a:t>1.    </a:t>
            </a:r>
            <a:r>
              <a:rPr lang="en-US" sz="2400" b="1" i="0" dirty="0">
                <a:solidFill>
                  <a:schemeClr val="accent1"/>
                </a:solidFill>
                <a:effectLst/>
                <a:latin typeface="RC TYPE"/>
              </a:rPr>
              <a:t>Transitioning to </a:t>
            </a:r>
            <a:r>
              <a:rPr lang="en-US" sz="2400" b="1" i="0" dirty="0">
                <a:solidFill>
                  <a:schemeClr val="accent2"/>
                </a:solidFill>
                <a:effectLst/>
                <a:latin typeface="RC TYPE"/>
              </a:rPr>
              <a:t>renewable electricity </a:t>
            </a:r>
          </a:p>
          <a:p>
            <a:r>
              <a:rPr lang="en-US" sz="2400" b="0" i="0" dirty="0">
                <a:solidFill>
                  <a:schemeClr val="accent1"/>
                </a:solidFill>
                <a:effectLst/>
                <a:latin typeface="RC TYPE"/>
              </a:rPr>
              <a:t>2.    </a:t>
            </a:r>
            <a:r>
              <a:rPr lang="en-US" sz="2400" b="1" i="0" dirty="0">
                <a:solidFill>
                  <a:schemeClr val="accent1"/>
                </a:solidFill>
                <a:effectLst/>
                <a:latin typeface="RC TYPE"/>
              </a:rPr>
              <a:t>Procuring </a:t>
            </a:r>
            <a:r>
              <a:rPr lang="en-US" sz="2400" b="1" i="0" dirty="0">
                <a:solidFill>
                  <a:schemeClr val="accent2"/>
                </a:solidFill>
                <a:effectLst/>
                <a:latin typeface="RC TYPE"/>
              </a:rPr>
              <a:t>sustainable ingredients </a:t>
            </a:r>
            <a:r>
              <a:rPr lang="en-US" sz="2400" b="1" i="0" dirty="0">
                <a:solidFill>
                  <a:schemeClr val="accent1"/>
                </a:solidFill>
                <a:effectLst/>
                <a:latin typeface="RC TYPE"/>
              </a:rPr>
              <a:t>(e.g. </a:t>
            </a:r>
            <a:r>
              <a:rPr lang="en-US" dirty="0">
                <a:solidFill>
                  <a:schemeClr val="accent1"/>
                </a:solidFill>
                <a:latin typeface="RC TYPE"/>
              </a:rPr>
              <a:t>ROYAL CANIN®’s sourcing of soy for European factories is already 100% certified by </a:t>
            </a:r>
            <a:r>
              <a:rPr lang="en-US" dirty="0" err="1">
                <a:solidFill>
                  <a:schemeClr val="accent1"/>
                </a:solidFill>
                <a:latin typeface="RC TYPE"/>
              </a:rPr>
              <a:t>ProTerra</a:t>
            </a:r>
            <a:r>
              <a:rPr lang="en-US" dirty="0">
                <a:solidFill>
                  <a:schemeClr val="accent1"/>
                </a:solidFill>
                <a:latin typeface="RC TYPE"/>
              </a:rPr>
              <a:t>)</a:t>
            </a:r>
          </a:p>
          <a:p>
            <a:r>
              <a:rPr lang="en-US" sz="2400" b="0" i="0" dirty="0">
                <a:solidFill>
                  <a:schemeClr val="accent1"/>
                </a:solidFill>
                <a:effectLst/>
                <a:latin typeface="RC TYPE"/>
              </a:rPr>
              <a:t>3.    </a:t>
            </a:r>
            <a:r>
              <a:rPr lang="en-US" sz="2400" b="1" i="0" dirty="0">
                <a:solidFill>
                  <a:schemeClr val="accent1"/>
                </a:solidFill>
                <a:effectLst/>
                <a:latin typeface="RC TYPE"/>
              </a:rPr>
              <a:t>Reducing waste and boosting </a:t>
            </a:r>
            <a:r>
              <a:rPr lang="en-US" sz="2400" b="1" i="0" dirty="0">
                <a:solidFill>
                  <a:schemeClr val="accent2"/>
                </a:solidFill>
                <a:effectLst/>
                <a:latin typeface="RC TYPE"/>
              </a:rPr>
              <a:t>circularity</a:t>
            </a:r>
          </a:p>
          <a:p>
            <a:r>
              <a:rPr lang="en-US" sz="2400" b="0" i="0" dirty="0">
                <a:solidFill>
                  <a:schemeClr val="accent1"/>
                </a:solidFill>
                <a:effectLst/>
                <a:latin typeface="RC TYPE"/>
              </a:rPr>
              <a:t>4.    </a:t>
            </a:r>
            <a:r>
              <a:rPr lang="en-US" sz="2400" b="1" i="0" dirty="0">
                <a:solidFill>
                  <a:schemeClr val="accent2"/>
                </a:solidFill>
                <a:effectLst/>
                <a:latin typeface="RC TYPE"/>
              </a:rPr>
              <a:t>Climate-smart business transformation </a:t>
            </a:r>
            <a:r>
              <a:rPr lang="en-US" sz="2400" b="1" i="0" dirty="0">
                <a:solidFill>
                  <a:schemeClr val="accent1"/>
                </a:solidFill>
                <a:effectLst/>
                <a:latin typeface="RC TYPE"/>
              </a:rPr>
              <a:t>(e.g. </a:t>
            </a:r>
            <a:r>
              <a:rPr lang="en-US" dirty="0">
                <a:solidFill>
                  <a:schemeClr val="accent1"/>
                </a:solidFill>
                <a:latin typeface="RC TYPE"/>
              </a:rPr>
              <a:t>measuring the carbon footprint of products, enabling climate-smart decision-making regarding formulation, ingredients, raw materials, and logistics</a:t>
            </a:r>
            <a:r>
              <a:rPr lang="en-US" sz="2400" b="1" i="0" dirty="0">
                <a:solidFill>
                  <a:schemeClr val="accent1"/>
                </a:solidFill>
                <a:effectLst/>
                <a:latin typeface="RC TYPE"/>
              </a:rPr>
              <a:t>)</a:t>
            </a:r>
          </a:p>
          <a:p>
            <a:r>
              <a:rPr lang="en-US" dirty="0">
                <a:solidFill>
                  <a:schemeClr val="accent1"/>
                </a:solidFill>
                <a:latin typeface="RC TYPE"/>
              </a:rPr>
              <a:t> 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ED8E1F3-C951-7BCE-26A0-6525A29CF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787" y="244200"/>
            <a:ext cx="5676900" cy="866922"/>
          </a:xfrm>
        </p:spPr>
        <p:txBody>
          <a:bodyPr/>
          <a:lstStyle/>
          <a:p>
            <a:r>
              <a:rPr lang="en-US" dirty="0"/>
              <a:t>Our brands can have a role to play in engaging consumers : the example of Royal Canin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8DF15B-2316-20B5-A537-0310BFA0F5D6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9C3ACAB3-CA36-4966-8A1D-076772D39D8D}" type="slidenum">
              <a:rPr lang="en-GB" smtClean="0"/>
              <a:pPr/>
              <a:t>4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4D7629D-DE67-9702-4720-1D3FF34AB0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2111" y="6367684"/>
            <a:ext cx="1414590" cy="490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666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A951A38B-B0B7-A1C0-3082-93CEF0D73C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8883" b="30883"/>
          <a:stretch/>
        </p:blipFill>
        <p:spPr>
          <a:xfrm>
            <a:off x="6869471" y="1128103"/>
            <a:ext cx="5025509" cy="466748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1A777AE-5369-D13B-880A-3EEEA1FDE2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642" b="43994"/>
          <a:stretch/>
        </p:blipFill>
        <p:spPr>
          <a:xfrm>
            <a:off x="236307" y="1619127"/>
            <a:ext cx="6475771" cy="3619745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60A9074E-546A-7F6C-DC62-2DA38A76F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307" y="248481"/>
            <a:ext cx="11547706" cy="866922"/>
          </a:xfrm>
        </p:spPr>
        <p:txBody>
          <a:bodyPr/>
          <a:lstStyle/>
          <a:p>
            <a:r>
              <a:rPr lang="en-US" dirty="0"/>
              <a:t>From farm to bowl: a value chain approach to lower carbon emissions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855E59-DDC4-C087-1915-A22B167F15DA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 rot="16200000">
            <a:off x="10379400" y="4650160"/>
            <a:ext cx="34452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nl-NL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Copyright © 2021 Mars, Incorporated — Confidential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D81BD9A-2B68-DC62-A93B-5A3F73D22A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2411" y="6338922"/>
            <a:ext cx="1414590" cy="490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862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4FA0FE-8A94-A580-9BD9-A91BA1FF058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7987" y="2144714"/>
            <a:ext cx="5267325" cy="4905374"/>
          </a:xfrm>
        </p:spPr>
        <p:txBody>
          <a:bodyPr/>
          <a:lstStyle/>
          <a:p>
            <a:r>
              <a:rPr lang="en-US" dirty="0"/>
              <a:t>- Favoring a value-chain approach for carbon farming reduction and removals</a:t>
            </a:r>
          </a:p>
          <a:p>
            <a:r>
              <a:rPr lang="en-US" dirty="0"/>
              <a:t>- Clarifying </a:t>
            </a:r>
            <a:r>
              <a:rPr lang="en-US" dirty="0" err="1"/>
              <a:t>GhG</a:t>
            </a:r>
            <a:r>
              <a:rPr lang="en-US" dirty="0"/>
              <a:t> accounting rules for carbon removals delivered within value chain (aligning with the work of the </a:t>
            </a:r>
            <a:r>
              <a:rPr lang="en-US" dirty="0" err="1"/>
              <a:t>GhG</a:t>
            </a:r>
            <a:r>
              <a:rPr lang="en-US" dirty="0"/>
              <a:t> protocol)</a:t>
            </a:r>
          </a:p>
          <a:p>
            <a:r>
              <a:rPr lang="en-US" dirty="0"/>
              <a:t>- Setting a framework for environmental claims which is both robust for consumers and workable for companies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ED8E1F3-C951-7BCE-26A0-6525A29CF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EU legislation can support the achievement of net zero for the agri-food sector: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8DF15B-2316-20B5-A537-0310BFA0F5D6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9C3ACAB3-CA36-4966-8A1D-076772D39D8D}" type="slidenum">
              <a:rPr lang="en-GB" smtClean="0"/>
              <a:pPr/>
              <a:t>6</a:t>
            </a:fld>
            <a:endParaRPr lang="en-GB"/>
          </a:p>
        </p:txBody>
      </p:sp>
      <p:pic>
        <p:nvPicPr>
          <p:cNvPr id="1026" name="Picture 2" descr="350+ Field Pictures [HD] | Download Free Images on Unsplash">
            <a:extLst>
              <a:ext uri="{FF2B5EF4-FFF2-40B4-BE49-F238E27FC236}">
                <a16:creationId xmlns:a16="http://schemas.microsoft.com/office/drawing/2014/main" id="{CEA30C77-6E06-EB29-4FDB-8C2A0679E7F6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56" r="20356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5158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8DDEC2-39DD-4576-9148-DECA1E1A65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3ACAB3-CA36-4966-8A1D-076772D39D8D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947238"/>
      </p:ext>
    </p:extLst>
  </p:cSld>
  <p:clrMapOvr>
    <a:masterClrMapping/>
  </p:clrMapOvr>
</p:sld>
</file>

<file path=ppt/theme/theme1.xml><?xml version="1.0" encoding="utf-8"?>
<a:theme xmlns:a="http://schemas.openxmlformats.org/drawingml/2006/main" name="Mars-dec18">
  <a:themeElements>
    <a:clrScheme name="Custom 34">
      <a:dk1>
        <a:srgbClr val="3C3C3C"/>
      </a:dk1>
      <a:lt1>
        <a:srgbClr val="FFFFFF"/>
      </a:lt1>
      <a:dk2>
        <a:srgbClr val="0000A0"/>
      </a:dk2>
      <a:lt2>
        <a:srgbClr val="FFFFFF"/>
      </a:lt2>
      <a:accent1>
        <a:srgbClr val="0000A0"/>
      </a:accent1>
      <a:accent2>
        <a:srgbClr val="00D7B9"/>
      </a:accent2>
      <a:accent3>
        <a:srgbClr val="FFDC00"/>
      </a:accent3>
      <a:accent4>
        <a:srgbClr val="9600FF"/>
      </a:accent4>
      <a:accent5>
        <a:srgbClr val="FF8200"/>
      </a:accent5>
      <a:accent6>
        <a:srgbClr val="A6DB00"/>
      </a:accent6>
      <a:hlink>
        <a:srgbClr val="00D7B9"/>
      </a:hlink>
      <a:folHlink>
        <a:srgbClr val="FFDC00"/>
      </a:folHlink>
    </a:clrScheme>
    <a:fontScheme name="Mars Centra">
      <a:majorFont>
        <a:latin typeface="Mars Centra Extrabold"/>
        <a:ea typeface=""/>
        <a:cs typeface=""/>
      </a:majorFont>
      <a:minorFont>
        <a:latin typeface="Mars Cent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 sz="1200" dirty="0">
            <a:solidFill>
              <a:schemeClr val="tx2"/>
            </a:solidFill>
          </a:defRPr>
        </a:defPPr>
      </a:lstStyle>
    </a:txDef>
  </a:objectDefaults>
  <a:extraClrSchemeLst/>
  <a:custClrLst>
    <a:custClr name="Mars Blue">
      <a:srgbClr val="0000A0"/>
    </a:custClr>
    <a:custClr name="Mars Green">
      <a:srgbClr val="00D7B9"/>
    </a:custClr>
    <a:custClr name="Mars Yellow">
      <a:srgbClr val="FFDC00"/>
    </a:custClr>
    <a:custClr name="Sky Blue">
      <a:srgbClr val="00DCFA"/>
    </a:custClr>
    <a:custClr name="Fresh Green">
      <a:srgbClr val="A6DB00"/>
    </a:custClr>
    <a:custClr name="Deep Purple">
      <a:srgbClr val="9600FF"/>
    </a:custClr>
    <a:custClr name="Electric Pink">
      <a:srgbClr val="FF329F"/>
    </a:custClr>
    <a:custClr name="Spicy Red">
      <a:srgbClr val="FF3C14"/>
    </a:custClr>
    <a:custClr name="Zesty Orange">
      <a:srgbClr val="FF8200"/>
    </a:custClr>
    <a:custClr name="Dark Gray">
      <a:srgbClr val="3C3C3C"/>
    </a:custClr>
  </a:custClrLst>
  <a:extLst>
    <a:ext uri="{05A4C25C-085E-4340-85A3-A5531E510DB2}">
      <thm15:themeFamily xmlns:thm15="http://schemas.microsoft.com/office/thememl/2012/main" name="Mars PowerPoint template – Mars Centra.potx" id="{09921067-94EA-482F-B7B2-5C68FFB59B88}" vid="{A375E3AC-93B9-4AEC-AE3E-A6B611B5DB6F}"/>
    </a:ext>
  </a:extLst>
</a:theme>
</file>

<file path=ppt/theme/theme2.xml><?xml version="1.0" encoding="utf-8"?>
<a:theme xmlns:a="http://schemas.openxmlformats.org/drawingml/2006/main" name="1_Mars-dec18">
  <a:themeElements>
    <a:clrScheme name="Mars Food feb19">
      <a:dk1>
        <a:srgbClr val="3C3C3C"/>
      </a:dk1>
      <a:lt1>
        <a:srgbClr val="FFFFFF"/>
      </a:lt1>
      <a:dk2>
        <a:srgbClr val="00634D"/>
      </a:dk2>
      <a:lt2>
        <a:srgbClr val="FEF3E8"/>
      </a:lt2>
      <a:accent1>
        <a:srgbClr val="00634D"/>
      </a:accent1>
      <a:accent2>
        <a:srgbClr val="61A020"/>
      </a:accent2>
      <a:accent3>
        <a:srgbClr val="88CBBE"/>
      </a:accent3>
      <a:accent4>
        <a:srgbClr val="FFE204"/>
      </a:accent4>
      <a:accent5>
        <a:srgbClr val="EC6916"/>
      </a:accent5>
      <a:accent6>
        <a:srgbClr val="BA5665"/>
      </a:accent6>
      <a:hlink>
        <a:srgbClr val="00634D"/>
      </a:hlink>
      <a:folHlink>
        <a:srgbClr val="61A020"/>
      </a:folHlink>
    </a:clrScheme>
    <a:fontScheme name="Mars Food">
      <a:majorFont>
        <a:latin typeface="Mars Centra"/>
        <a:ea typeface=""/>
        <a:cs typeface=""/>
      </a:majorFont>
      <a:minorFont>
        <a:latin typeface="Mars Cent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 sz="1200" dirty="0">
            <a:solidFill>
              <a:schemeClr val="tx2"/>
            </a:solidFill>
          </a:defRPr>
        </a:defPPr>
      </a:lstStyle>
    </a:txDef>
  </a:objectDefaults>
  <a:extraClrSchemeLst/>
  <a:custClrLst>
    <a:custClr name="Mars Blue">
      <a:srgbClr val="0000A0"/>
    </a:custClr>
    <a:custClr name="Mars Green">
      <a:srgbClr val="00D7B9"/>
    </a:custClr>
    <a:custClr name="Mars Yellow">
      <a:srgbClr val="FFDC00"/>
    </a:custClr>
    <a:custClr name="Sky Blue">
      <a:srgbClr val="00DCFA"/>
    </a:custClr>
    <a:custClr name="Fresh Green">
      <a:srgbClr val="A6DB00"/>
    </a:custClr>
    <a:custClr name="Deep Purple">
      <a:srgbClr val="9600FF"/>
    </a:custClr>
    <a:custClr name="Electric Pink">
      <a:srgbClr val="FF329F"/>
    </a:custClr>
    <a:custClr name="Spicy Red">
      <a:srgbClr val="FF3C14"/>
    </a:custClr>
    <a:custClr name="Zesty Orange">
      <a:srgbClr val="FF8200"/>
    </a:custClr>
    <a:custClr name="Dark Gray">
      <a:srgbClr val="3C3C3C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Mars-dec18">
  <a:themeElements>
    <a:clrScheme name="Custom 34">
      <a:dk1>
        <a:srgbClr val="3C3C3C"/>
      </a:dk1>
      <a:lt1>
        <a:srgbClr val="FFFFFF"/>
      </a:lt1>
      <a:dk2>
        <a:srgbClr val="0000A0"/>
      </a:dk2>
      <a:lt2>
        <a:srgbClr val="FFFFFF"/>
      </a:lt2>
      <a:accent1>
        <a:srgbClr val="0000A0"/>
      </a:accent1>
      <a:accent2>
        <a:srgbClr val="00D7B9"/>
      </a:accent2>
      <a:accent3>
        <a:srgbClr val="FFDC00"/>
      </a:accent3>
      <a:accent4>
        <a:srgbClr val="9600FF"/>
      </a:accent4>
      <a:accent5>
        <a:srgbClr val="FF8200"/>
      </a:accent5>
      <a:accent6>
        <a:srgbClr val="A6DB00"/>
      </a:accent6>
      <a:hlink>
        <a:srgbClr val="00D7B9"/>
      </a:hlink>
      <a:folHlink>
        <a:srgbClr val="FFDC00"/>
      </a:folHlink>
    </a:clrScheme>
    <a:fontScheme name="Mars Centra">
      <a:majorFont>
        <a:latin typeface="Mars Centra Extrabold"/>
        <a:ea typeface=""/>
        <a:cs typeface=""/>
      </a:majorFont>
      <a:minorFont>
        <a:latin typeface="Mars Cent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 sz="1200" dirty="0">
            <a:solidFill>
              <a:schemeClr val="tx2"/>
            </a:solidFill>
          </a:defRPr>
        </a:defPPr>
      </a:lstStyle>
    </a:txDef>
  </a:objectDefaults>
  <a:extraClrSchemeLst/>
  <a:custClrLst>
    <a:custClr name="Mars Blue">
      <a:srgbClr val="0000A0"/>
    </a:custClr>
    <a:custClr name="Mars Green">
      <a:srgbClr val="00D7B9"/>
    </a:custClr>
    <a:custClr name="Mars Yellow">
      <a:srgbClr val="FFDC00"/>
    </a:custClr>
    <a:custClr name="Sky Blue">
      <a:srgbClr val="00DCFA"/>
    </a:custClr>
    <a:custClr name="Fresh Green">
      <a:srgbClr val="A6DB00"/>
    </a:custClr>
    <a:custClr name="Deep Purple">
      <a:srgbClr val="9600FF"/>
    </a:custClr>
    <a:custClr name="Electric Pink">
      <a:srgbClr val="FF329F"/>
    </a:custClr>
    <a:custClr name="Spicy Red">
      <a:srgbClr val="FF3C14"/>
    </a:custClr>
    <a:custClr name="Zesty Orange">
      <a:srgbClr val="FF8200"/>
    </a:custClr>
    <a:custClr name="Dark Gray">
      <a:srgbClr val="3C3C3C"/>
    </a:custClr>
  </a:custClrLst>
  <a:extLst>
    <a:ext uri="{05A4C25C-085E-4340-85A3-A5531E510DB2}">
      <thm15:themeFamily xmlns:thm15="http://schemas.microsoft.com/office/thememl/2012/main" name="Mars Powerpoint Template - Mars Centra.pptx" id="{A67A84D9-67AC-4BE0-99AB-CBF5B2A6F6FA}" vid="{AE8543FC-F7E7-4AC2-B12A-8B899B108C7D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A12D1B3E-FDB7-4002-BDC9-26B7395C3C10}">
  <we:reference id="cee39378-bdd6-4dd3-bd72-1d225d303145" version="1.6.0.0" store="EXCatalog" storeType="EXCatalog"/>
  <we:alternateReferences>
    <we:reference id="WA104381755" version="1.6.0.0" store="en-US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264889EE81694996EDC28AF7DE6DF4" ma:contentTypeVersion="15" ma:contentTypeDescription="Create a new document." ma:contentTypeScope="" ma:versionID="5e0e4775f0f0d3f148eea573608aa063">
  <xsd:schema xmlns:xsd="http://www.w3.org/2001/XMLSchema" xmlns:xs="http://www.w3.org/2001/XMLSchema" xmlns:p="http://schemas.microsoft.com/office/2006/metadata/properties" xmlns:ns2="62dd14fc-098a-4f27-811b-695090c382b2" xmlns:ns3="0517b00c-75bf-411f-80fa-8f584d5d02e7" targetNamespace="http://schemas.microsoft.com/office/2006/metadata/properties" ma:root="true" ma:fieldsID="5ee1f4483d4a08c12e7fc5b2be8a7152" ns2:_="" ns3:_="">
    <xsd:import namespace="62dd14fc-098a-4f27-811b-695090c382b2"/>
    <xsd:import namespace="0517b00c-75bf-411f-80fa-8f584d5d02e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dd14fc-098a-4f27-811b-695090c382b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b460a184-171e-4b5e-ac24-c920b9be822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17b00c-75bf-411f-80fa-8f584d5d02e7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ddfc2a96-0d11-4b5d-9497-c5a0c091582b}" ma:internalName="TaxCatchAll" ma:showField="CatchAllData" ma:web="0517b00c-75bf-411f-80fa-8f584d5d02e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517b00c-75bf-411f-80fa-8f584d5d02e7" xsi:nil="true"/>
    <lcf76f155ced4ddcb4097134ff3c332f xmlns="62dd14fc-098a-4f27-811b-695090c382b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FD0CBE1-6C94-4A5B-A75B-BCDFD4AEFD4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F88B6E6-6A6D-4150-9411-876013460E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2dd14fc-098a-4f27-811b-695090c382b2"/>
    <ds:schemaRef ds:uri="0517b00c-75bf-411f-80fa-8f584d5d02e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E9614FC-8D40-47A3-A957-1AD4BD7D96A4}">
  <ds:schemaRefs>
    <ds:schemaRef ds:uri="678c0bfc-0738-4d19-ba76-bd08b654858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0517b00c-75bf-411f-80fa-8f584d5d02e7"/>
    <ds:schemaRef ds:uri="62dd14fc-098a-4f27-811b-695090c382b2"/>
  </ds:schemaRefs>
</ds:datastoreItem>
</file>

<file path=docMetadata/LabelInfo.xml><?xml version="1.0" encoding="utf-8"?>
<clbl:labelList xmlns:clbl="http://schemas.microsoft.com/office/2020/mipLabelMetadata">
  <clbl:label id="{2fc13e34-f03f-498b-982a-7cb446e25bc6}" enabled="0" method="" siteId="{2fc13e34-f03f-498b-982a-7cb446e25bc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15762</TotalTime>
  <Words>257</Words>
  <Application>Microsoft Macintosh PowerPoint</Application>
  <PresentationFormat>Widescreen</PresentationFormat>
  <Paragraphs>25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9" baseType="lpstr">
      <vt:lpstr>Arial</vt:lpstr>
      <vt:lpstr>Baskerville</vt:lpstr>
      <vt:lpstr>Calibri</vt:lpstr>
      <vt:lpstr>Centra No1 Book</vt:lpstr>
      <vt:lpstr>Centra No1 Extrabold</vt:lpstr>
      <vt:lpstr>Futura Medium</vt:lpstr>
      <vt:lpstr>Mars Centra</vt:lpstr>
      <vt:lpstr>Mars Centra Extrabold</vt:lpstr>
      <vt:lpstr>RC TYPE</vt:lpstr>
      <vt:lpstr>Mars-dec18</vt:lpstr>
      <vt:lpstr>1_Mars-dec18</vt:lpstr>
      <vt:lpstr>2_Mars-dec18</vt:lpstr>
      <vt:lpstr>PowerPoint Presentation</vt:lpstr>
      <vt:lpstr>PowerPoint Presentation</vt:lpstr>
      <vt:lpstr>In September, Mars published its Net Zero roadmap to cut emissions 50% by 2030 across full value chain, backed with $1bn three-year spending plan</vt:lpstr>
      <vt:lpstr>Our brands can have a role to play in engaging consumers : the example of Royal Canin</vt:lpstr>
      <vt:lpstr>From farm to bowl: a value chain approach to lower carbon emissions</vt:lpstr>
      <vt:lpstr>The EU legislation can support the achievement of net zero for the agri-food sector: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PALT Extended Sessions - Q1</dc:title>
  <dc:creator>Fox, Devon</dc:creator>
  <cp:lastModifiedBy>Luisella Ciani</cp:lastModifiedBy>
  <cp:revision>235</cp:revision>
  <dcterms:created xsi:type="dcterms:W3CDTF">2021-03-12T20:27:00Z</dcterms:created>
  <dcterms:modified xsi:type="dcterms:W3CDTF">2023-11-13T14:57:27Z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0x01010085A5D2679F2CA340987A2F748C51DB9A</vt:lpwstr>
  </property>
  <property fmtid="{D5CDD505-2E9C-101B-9397-08002B2CF9AE}" pid="3" name="MediaServiceImageTags">
    <vt:lpwstr/>
  </property>
</Properties>
</file>